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1" r:id="rId12"/>
    <p:sldId id="273" r:id="rId13"/>
    <p:sldId id="274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TT Rounds Condensed" panose="020B0604020202020204" charset="0"/>
      <p:regular r:id="rId21"/>
    </p:embeddedFont>
    <p:embeddedFont>
      <p:font typeface="TT Rounds Condense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64A98-2CD9-4BC1-89A1-B879FBC13533}" v="50" dt="2025-03-17T08:18:2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 Aryan" userId="18f522edb1fff435" providerId="LiveId" clId="{63D64A98-2CD9-4BC1-89A1-B879FBC13533}"/>
    <pc:docChg chg="undo custSel addSld delSld modSld">
      <pc:chgData name="The Aryan" userId="18f522edb1fff435" providerId="LiveId" clId="{63D64A98-2CD9-4BC1-89A1-B879FBC13533}" dt="2025-03-17T08:23:06.442" v="362" actId="1076"/>
      <pc:docMkLst>
        <pc:docMk/>
      </pc:docMkLst>
      <pc:sldChg chg="modSp mod">
        <pc:chgData name="The Aryan" userId="18f522edb1fff435" providerId="LiveId" clId="{63D64A98-2CD9-4BC1-89A1-B879FBC13533}" dt="2025-03-13T06:03:20.003" v="11" actId="14100"/>
        <pc:sldMkLst>
          <pc:docMk/>
          <pc:sldMk cId="0" sldId="256"/>
        </pc:sldMkLst>
        <pc:spChg chg="mod">
          <ac:chgData name="The Aryan" userId="18f522edb1fff435" providerId="LiveId" clId="{63D64A98-2CD9-4BC1-89A1-B879FBC13533}" dt="2025-03-13T06:03:20.003" v="11" actId="14100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">
        <pc:chgData name="The Aryan" userId="18f522edb1fff435" providerId="LiveId" clId="{63D64A98-2CD9-4BC1-89A1-B879FBC13533}" dt="2025-03-13T06:16:33.861" v="124"/>
        <pc:sldMkLst>
          <pc:docMk/>
          <pc:sldMk cId="0" sldId="257"/>
        </pc:sldMkLst>
        <pc:spChg chg="add mod">
          <ac:chgData name="The Aryan" userId="18f522edb1fff435" providerId="LiveId" clId="{63D64A98-2CD9-4BC1-89A1-B879FBC13533}" dt="2025-03-13T06:16:33.861" v="124"/>
          <ac:spMkLst>
            <pc:docMk/>
            <pc:sldMk cId="0" sldId="257"/>
            <ac:spMk id="11" creationId="{BBD5A6D9-7FDE-386C-04EB-0B7DDAE63C71}"/>
          </ac:spMkLst>
        </pc:spChg>
      </pc:sldChg>
      <pc:sldChg chg="addSp delSp modSp mod">
        <pc:chgData name="The Aryan" userId="18f522edb1fff435" providerId="LiveId" clId="{63D64A98-2CD9-4BC1-89A1-B879FBC13533}" dt="2025-03-13T06:16:46.990" v="127"/>
        <pc:sldMkLst>
          <pc:docMk/>
          <pc:sldMk cId="0" sldId="259"/>
        </pc:sldMkLst>
        <pc:spChg chg="add mod">
          <ac:chgData name="The Aryan" userId="18f522edb1fff435" providerId="LiveId" clId="{63D64A98-2CD9-4BC1-89A1-B879FBC13533}" dt="2025-03-13T06:16:46.990" v="127"/>
          <ac:spMkLst>
            <pc:docMk/>
            <pc:sldMk cId="0" sldId="259"/>
            <ac:spMk id="34" creationId="{BBD729BF-86F1-F8E6-A1E7-9B6664CF0C83}"/>
          </ac:spMkLst>
        </pc:spChg>
      </pc:sldChg>
      <pc:sldChg chg="modSp mod">
        <pc:chgData name="The Aryan" userId="18f522edb1fff435" providerId="LiveId" clId="{63D64A98-2CD9-4BC1-89A1-B879FBC13533}" dt="2025-03-13T06:02:12.380" v="7" actId="1076"/>
        <pc:sldMkLst>
          <pc:docMk/>
          <pc:sldMk cId="0" sldId="261"/>
        </pc:sldMkLst>
        <pc:spChg chg="mod">
          <ac:chgData name="The Aryan" userId="18f522edb1fff435" providerId="LiveId" clId="{63D64A98-2CD9-4BC1-89A1-B879FBC13533}" dt="2025-03-13T06:01:58.901" v="5" actId="1076"/>
          <ac:spMkLst>
            <pc:docMk/>
            <pc:sldMk cId="0" sldId="261"/>
            <ac:spMk id="2" creationId="{00000000-0000-0000-0000-000000000000}"/>
          </ac:spMkLst>
        </pc:spChg>
        <pc:grpChg chg="mod">
          <ac:chgData name="The Aryan" userId="18f522edb1fff435" providerId="LiveId" clId="{63D64A98-2CD9-4BC1-89A1-B879FBC13533}" dt="2025-03-13T06:02:12.380" v="7" actId="1076"/>
          <ac:grpSpMkLst>
            <pc:docMk/>
            <pc:sldMk cId="0" sldId="261"/>
            <ac:grpSpMk id="14" creationId="{00000000-0000-0000-0000-000000000000}"/>
          </ac:grpSpMkLst>
        </pc:grpChg>
      </pc:sldChg>
      <pc:sldChg chg="addSp modSp mod">
        <pc:chgData name="The Aryan" userId="18f522edb1fff435" providerId="LiveId" clId="{63D64A98-2CD9-4BC1-89A1-B879FBC13533}" dt="2025-03-13T06:15:44.628" v="119" actId="20577"/>
        <pc:sldMkLst>
          <pc:docMk/>
          <pc:sldMk cId="0" sldId="262"/>
        </pc:sldMkLst>
        <pc:spChg chg="mod">
          <ac:chgData name="The Aryan" userId="18f522edb1fff435" providerId="LiveId" clId="{63D64A98-2CD9-4BC1-89A1-B879FBC13533}" dt="2025-03-13T06:05:39.314" v="17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The Aryan" userId="18f522edb1fff435" providerId="LiveId" clId="{63D64A98-2CD9-4BC1-89A1-B879FBC13533}" dt="2025-03-13T06:11:56.448" v="71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58.049" v="111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The Aryan" userId="18f522edb1fff435" providerId="LiveId" clId="{63D64A98-2CD9-4BC1-89A1-B879FBC13533}" dt="2025-03-13T06:15:02.373" v="11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The Aryan" userId="18f522edb1fff435" providerId="LiveId" clId="{63D64A98-2CD9-4BC1-89A1-B879FBC13533}" dt="2025-03-13T06:13:10.508" v="88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10.837" v="102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The Aryan" userId="18f522edb1fff435" providerId="LiveId" clId="{63D64A98-2CD9-4BC1-89A1-B879FBC13533}" dt="2025-03-13T06:12:27.561" v="77" actId="14100"/>
          <ac:spMkLst>
            <pc:docMk/>
            <pc:sldMk cId="0" sldId="262"/>
            <ac:spMk id="9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29.970" v="106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37.221" v="108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The Aryan" userId="18f522edb1fff435" providerId="LiveId" clId="{63D64A98-2CD9-4BC1-89A1-B879FBC13533}" dt="2025-03-13T06:13:01.381" v="86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16.095" v="103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The Aryan" userId="18f522edb1fff435" providerId="LiveId" clId="{63D64A98-2CD9-4BC1-89A1-B879FBC13533}" dt="2025-03-13T06:13:08.282" v="87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The Aryan" userId="18f522edb1fff435" providerId="LiveId" clId="{63D64A98-2CD9-4BC1-89A1-B879FBC13533}" dt="2025-03-13T06:15:44.628" v="119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The Aryan" userId="18f522edb1fff435" providerId="LiveId" clId="{63D64A98-2CD9-4BC1-89A1-B879FBC13533}" dt="2025-03-13T06:13:52.141" v="97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The Aryan" userId="18f522edb1fff435" providerId="LiveId" clId="{63D64A98-2CD9-4BC1-89A1-B879FBC13533}" dt="2025-03-13T06:15:06.858" v="113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The Aryan" userId="18f522edb1fff435" providerId="LiveId" clId="{63D64A98-2CD9-4BC1-89A1-B879FBC13533}" dt="2025-03-13T06:12:36.737" v="80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The Aryan" userId="18f522edb1fff435" providerId="LiveId" clId="{63D64A98-2CD9-4BC1-89A1-B879FBC13533}" dt="2025-03-13T06:14:50.182" v="110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The Aryan" userId="18f522edb1fff435" providerId="LiveId" clId="{63D64A98-2CD9-4BC1-89A1-B879FBC13533}" dt="2025-03-13T06:12:59.274" v="85" actId="1076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The Aryan" userId="18f522edb1fff435" providerId="LiveId" clId="{63D64A98-2CD9-4BC1-89A1-B879FBC13533}" dt="2025-03-13T06:15:17.461" v="117" actId="1076"/>
          <ac:picMkLst>
            <pc:docMk/>
            <pc:sldMk cId="0" sldId="262"/>
            <ac:picMk id="22" creationId="{C94DA13B-7B8D-BC6D-1E9A-FB1CCE357C59}"/>
          </ac:picMkLst>
        </pc:picChg>
      </pc:sldChg>
      <pc:sldChg chg="addSp delSp modSp mod">
        <pc:chgData name="The Aryan" userId="18f522edb1fff435" providerId="LiveId" clId="{63D64A98-2CD9-4BC1-89A1-B879FBC13533}" dt="2025-03-13T06:17:33.501" v="132" actId="1076"/>
        <pc:sldMkLst>
          <pc:docMk/>
          <pc:sldMk cId="0" sldId="263"/>
        </pc:sldMkLst>
        <pc:spChg chg="mod topLvl">
          <ac:chgData name="The Aryan" userId="18f522edb1fff435" providerId="LiveId" clId="{63D64A98-2CD9-4BC1-89A1-B879FBC13533}" dt="2025-03-13T06:17:33.501" v="132" actId="1076"/>
          <ac:spMkLst>
            <pc:docMk/>
            <pc:sldMk cId="0" sldId="263"/>
            <ac:spMk id="5" creationId="{00000000-0000-0000-0000-000000000000}"/>
          </ac:spMkLst>
        </pc:spChg>
        <pc:spChg chg="add mod">
          <ac:chgData name="The Aryan" userId="18f522edb1fff435" providerId="LiveId" clId="{63D64A98-2CD9-4BC1-89A1-B879FBC13533}" dt="2025-03-13T06:17:16.307" v="131"/>
          <ac:spMkLst>
            <pc:docMk/>
            <pc:sldMk cId="0" sldId="263"/>
            <ac:spMk id="37" creationId="{23C45571-6C76-9F9A-CC4B-2DBB5D5FFFE9}"/>
          </ac:spMkLst>
        </pc:spChg>
      </pc:sldChg>
      <pc:sldChg chg="new del">
        <pc:chgData name="The Aryan" userId="18f522edb1fff435" providerId="LiveId" clId="{63D64A98-2CD9-4BC1-89A1-B879FBC13533}" dt="2025-03-13T06:10:06.054" v="56" actId="47"/>
        <pc:sldMkLst>
          <pc:docMk/>
          <pc:sldMk cId="2579637332" sldId="267"/>
        </pc:sldMkLst>
      </pc:sldChg>
      <pc:sldChg chg="new del">
        <pc:chgData name="The Aryan" userId="18f522edb1fff435" providerId="LiveId" clId="{63D64A98-2CD9-4BC1-89A1-B879FBC13533}" dt="2025-03-13T06:02:51.548" v="9" actId="47"/>
        <pc:sldMkLst>
          <pc:docMk/>
          <pc:sldMk cId="2730386295" sldId="267"/>
        </pc:sldMkLst>
      </pc:sldChg>
      <pc:sldChg chg="modSp add mod">
        <pc:chgData name="The Aryan" userId="18f522edb1fff435" providerId="LiveId" clId="{63D64A98-2CD9-4BC1-89A1-B879FBC13533}" dt="2025-03-13T06:06:58.867" v="19" actId="6549"/>
        <pc:sldMkLst>
          <pc:docMk/>
          <pc:sldMk cId="1858745027" sldId="268"/>
        </pc:sldMkLst>
        <pc:spChg chg="mod">
          <ac:chgData name="The Aryan" userId="18f522edb1fff435" providerId="LiveId" clId="{63D64A98-2CD9-4BC1-89A1-B879FBC13533}" dt="2025-03-13T06:06:58.867" v="19" actId="6549"/>
          <ac:spMkLst>
            <pc:docMk/>
            <pc:sldMk cId="1858745027" sldId="268"/>
            <ac:spMk id="9" creationId="{072E91C5-8880-78A1-20FB-640056FEC1DA}"/>
          </ac:spMkLst>
        </pc:spChg>
      </pc:sldChg>
      <pc:sldChg chg="addSp modSp add mod">
        <pc:chgData name="The Aryan" userId="18f522edb1fff435" providerId="LiveId" clId="{63D64A98-2CD9-4BC1-89A1-B879FBC13533}" dt="2025-03-13T06:26:04.479" v="189" actId="1076"/>
        <pc:sldMkLst>
          <pc:docMk/>
          <pc:sldMk cId="1903534852" sldId="269"/>
        </pc:sldMkLst>
        <pc:spChg chg="mod">
          <ac:chgData name="The Aryan" userId="18f522edb1fff435" providerId="LiveId" clId="{63D64A98-2CD9-4BC1-89A1-B879FBC13533}" dt="2025-03-13T06:25:57.009" v="188" actId="14100"/>
          <ac:spMkLst>
            <pc:docMk/>
            <pc:sldMk cId="1903534852" sldId="269"/>
            <ac:spMk id="6" creationId="{22878E4C-EA15-DF24-AC68-71AF5859F7CC}"/>
          </ac:spMkLst>
        </pc:spChg>
        <pc:spChg chg="mod">
          <ac:chgData name="The Aryan" userId="18f522edb1fff435" providerId="LiveId" clId="{63D64A98-2CD9-4BC1-89A1-B879FBC13533}" dt="2025-03-13T06:26:04.479" v="189" actId="1076"/>
          <ac:spMkLst>
            <pc:docMk/>
            <pc:sldMk cId="1903534852" sldId="269"/>
            <ac:spMk id="9" creationId="{5A63639E-1116-CB1C-91FB-6FB71BA9FB91}"/>
          </ac:spMkLst>
        </pc:spChg>
      </pc:sldChg>
      <pc:sldChg chg="new del">
        <pc:chgData name="The Aryan" userId="18f522edb1fff435" providerId="LiveId" clId="{63D64A98-2CD9-4BC1-89A1-B879FBC13533}" dt="2025-03-13T06:09:32.291" v="55" actId="47"/>
        <pc:sldMkLst>
          <pc:docMk/>
          <pc:sldMk cId="4202476676" sldId="270"/>
        </pc:sldMkLst>
      </pc:sldChg>
      <pc:sldChg chg="modSp add mod">
        <pc:chgData name="The Aryan" userId="18f522edb1fff435" providerId="LiveId" clId="{63D64A98-2CD9-4BC1-89A1-B879FBC13533}" dt="2025-03-13T06:25:00.032" v="172" actId="20577"/>
        <pc:sldMkLst>
          <pc:docMk/>
          <pc:sldMk cId="3661191224" sldId="271"/>
        </pc:sldMkLst>
        <pc:spChg chg="mod">
          <ac:chgData name="The Aryan" userId="18f522edb1fff435" providerId="LiveId" clId="{63D64A98-2CD9-4BC1-89A1-B879FBC13533}" dt="2025-03-13T06:20:14.127" v="139" actId="1076"/>
          <ac:spMkLst>
            <pc:docMk/>
            <pc:sldMk cId="3661191224" sldId="271"/>
            <ac:spMk id="2" creationId="{6EA852A3-DE52-FDA8-5A3A-4F431309FEF8}"/>
          </ac:spMkLst>
        </pc:spChg>
        <pc:spChg chg="mod">
          <ac:chgData name="The Aryan" userId="18f522edb1fff435" providerId="LiveId" clId="{63D64A98-2CD9-4BC1-89A1-B879FBC13533}" dt="2025-03-13T06:21:08.592" v="148" actId="1076"/>
          <ac:spMkLst>
            <pc:docMk/>
            <pc:sldMk cId="3661191224" sldId="271"/>
            <ac:spMk id="6" creationId="{3774F4E8-825E-187D-503E-2BE81ACDB98B}"/>
          </ac:spMkLst>
        </pc:spChg>
        <pc:spChg chg="mod">
          <ac:chgData name="The Aryan" userId="18f522edb1fff435" providerId="LiveId" clId="{63D64A98-2CD9-4BC1-89A1-B879FBC13533}" dt="2025-03-13T06:25:00.032" v="172" actId="20577"/>
          <ac:spMkLst>
            <pc:docMk/>
            <pc:sldMk cId="3661191224" sldId="271"/>
            <ac:spMk id="9" creationId="{8A0F3940-3AB7-849A-DA29-6016127291B1}"/>
          </ac:spMkLst>
        </pc:spChg>
        <pc:grpChg chg="mod">
          <ac:chgData name="The Aryan" userId="18f522edb1fff435" providerId="LiveId" clId="{63D64A98-2CD9-4BC1-89A1-B879FBC13533}" dt="2025-03-13T06:21:01.155" v="147" actId="14100"/>
          <ac:grpSpMkLst>
            <pc:docMk/>
            <pc:sldMk cId="3661191224" sldId="271"/>
            <ac:grpSpMk id="7" creationId="{EECE3ADC-777D-BBB0-E09E-3B42C81832AA}"/>
          </ac:grpSpMkLst>
        </pc:grpChg>
      </pc:sldChg>
      <pc:sldChg chg="new add del">
        <pc:chgData name="The Aryan" userId="18f522edb1fff435" providerId="LiveId" clId="{63D64A98-2CD9-4BC1-89A1-B879FBC13533}" dt="2025-03-17T07:57:40.800" v="242" actId="47"/>
        <pc:sldMkLst>
          <pc:docMk/>
          <pc:sldMk cId="844969472" sldId="272"/>
        </pc:sldMkLst>
      </pc:sldChg>
      <pc:sldChg chg="addSp delSp modSp new del mod">
        <pc:chgData name="The Aryan" userId="18f522edb1fff435" providerId="LiveId" clId="{63D64A98-2CD9-4BC1-89A1-B879FBC13533}" dt="2025-03-17T07:48:31.822" v="205" actId="680"/>
        <pc:sldMkLst>
          <pc:docMk/>
          <pc:sldMk cId="2957876594" sldId="272"/>
        </pc:sldMkLst>
        <pc:spChg chg="add del mod">
          <ac:chgData name="The Aryan" userId="18f522edb1fff435" providerId="LiveId" clId="{63D64A98-2CD9-4BC1-89A1-B879FBC13533}" dt="2025-03-17T07:48:31.263" v="203"/>
          <ac:spMkLst>
            <pc:docMk/>
            <pc:sldMk cId="2957876594" sldId="272"/>
            <ac:spMk id="2" creationId="{A23AE555-FB8A-47F5-8278-E0BFBEF015B3}"/>
          </ac:spMkLst>
        </pc:spChg>
        <pc:spChg chg="add del">
          <ac:chgData name="The Aryan" userId="18f522edb1fff435" providerId="LiveId" clId="{63D64A98-2CD9-4BC1-89A1-B879FBC13533}" dt="2025-03-17T07:48:31.478" v="204" actId="478"/>
          <ac:spMkLst>
            <pc:docMk/>
            <pc:sldMk cId="2957876594" sldId="272"/>
            <ac:spMk id="3" creationId="{D9256F87-DA5B-B119-6C0C-2A0A88BB2B10}"/>
          </ac:spMkLst>
        </pc:spChg>
        <pc:spChg chg="add">
          <ac:chgData name="The Aryan" userId="18f522edb1fff435" providerId="LiveId" clId="{63D64A98-2CD9-4BC1-89A1-B879FBC13533}" dt="2025-03-17T07:47:26.085" v="195"/>
          <ac:spMkLst>
            <pc:docMk/>
            <pc:sldMk cId="2957876594" sldId="272"/>
            <ac:spMk id="4" creationId="{FB75F57C-A265-4CF7-DB59-B6B52F73C342}"/>
          </ac:spMkLst>
        </pc:spChg>
        <pc:spChg chg="add del mod">
          <ac:chgData name="The Aryan" userId="18f522edb1fff435" providerId="LiveId" clId="{63D64A98-2CD9-4BC1-89A1-B879FBC13533}" dt="2025-03-17T07:48:31.194" v="202"/>
          <ac:spMkLst>
            <pc:docMk/>
            <pc:sldMk cId="2957876594" sldId="272"/>
            <ac:spMk id="5" creationId="{18877F58-4F56-B71B-37D2-A8569B63ADDE}"/>
          </ac:spMkLst>
        </pc:spChg>
        <pc:spChg chg="add">
          <ac:chgData name="The Aryan" userId="18f522edb1fff435" providerId="LiveId" clId="{63D64A98-2CD9-4BC1-89A1-B879FBC13533}" dt="2025-03-17T07:48:01.222" v="198"/>
          <ac:spMkLst>
            <pc:docMk/>
            <pc:sldMk cId="2957876594" sldId="272"/>
            <ac:spMk id="6" creationId="{A1CE19AD-3362-F8FB-E6F7-797C3E82A050}"/>
          </ac:spMkLst>
        </pc:spChg>
      </pc:sldChg>
      <pc:sldChg chg="addSp delSp modSp new mod setBg">
        <pc:chgData name="The Aryan" userId="18f522edb1fff435" providerId="LiveId" clId="{63D64A98-2CD9-4BC1-89A1-B879FBC13533}" dt="2025-03-17T08:19:26.224" v="344" actId="20577"/>
        <pc:sldMkLst>
          <pc:docMk/>
          <pc:sldMk cId="703513038" sldId="273"/>
        </pc:sldMkLst>
        <pc:spChg chg="mod">
          <ac:chgData name="The Aryan" userId="18f522edb1fff435" providerId="LiveId" clId="{63D64A98-2CD9-4BC1-89A1-B879FBC13533}" dt="2025-03-17T08:19:09.398" v="339" actId="113"/>
          <ac:spMkLst>
            <pc:docMk/>
            <pc:sldMk cId="703513038" sldId="273"/>
            <ac:spMk id="2" creationId="{3F135CA9-8E10-64E8-0482-6A3EED5D2642}"/>
          </ac:spMkLst>
        </pc:spChg>
        <pc:spChg chg="del">
          <ac:chgData name="The Aryan" userId="18f522edb1fff435" providerId="LiveId" clId="{63D64A98-2CD9-4BC1-89A1-B879FBC13533}" dt="2025-03-17T07:51:45.939" v="209"/>
          <ac:spMkLst>
            <pc:docMk/>
            <pc:sldMk cId="703513038" sldId="273"/>
            <ac:spMk id="3" creationId="{501D79AA-8F83-B53A-2489-38F596B23772}"/>
          </ac:spMkLst>
        </pc:spChg>
        <pc:spChg chg="add mod">
          <ac:chgData name="The Aryan" userId="18f522edb1fff435" providerId="LiveId" clId="{63D64A98-2CD9-4BC1-89A1-B879FBC13533}" dt="2025-03-17T08:19:26.224" v="344" actId="20577"/>
          <ac:spMkLst>
            <pc:docMk/>
            <pc:sldMk cId="703513038" sldId="273"/>
            <ac:spMk id="4" creationId="{B4145CDC-DA51-05FF-2235-A97B880C75CA}"/>
          </ac:spMkLst>
        </pc:spChg>
        <pc:spChg chg="add del mod">
          <ac:chgData name="The Aryan" userId="18f522edb1fff435" providerId="LiveId" clId="{63D64A98-2CD9-4BC1-89A1-B879FBC13533}" dt="2025-03-17T07:54:00.569" v="224" actId="478"/>
          <ac:spMkLst>
            <pc:docMk/>
            <pc:sldMk cId="703513038" sldId="273"/>
            <ac:spMk id="5" creationId="{895173FF-BF88-68EF-1E19-8A01FDA44202}"/>
          </ac:spMkLst>
        </pc:spChg>
        <pc:spChg chg="add del mod">
          <ac:chgData name="The Aryan" userId="18f522edb1fff435" providerId="LiveId" clId="{63D64A98-2CD9-4BC1-89A1-B879FBC13533}" dt="2025-03-17T07:53:58.919" v="221" actId="478"/>
          <ac:spMkLst>
            <pc:docMk/>
            <pc:sldMk cId="703513038" sldId="273"/>
            <ac:spMk id="6" creationId="{EF49A9C8-062F-CD81-F6C6-1C727E15BB90}"/>
          </ac:spMkLst>
        </pc:spChg>
        <pc:spChg chg="add del">
          <ac:chgData name="The Aryan" userId="18f522edb1fff435" providerId="LiveId" clId="{63D64A98-2CD9-4BC1-89A1-B879FBC13533}" dt="2025-03-17T07:57:35.976" v="240" actId="26606"/>
          <ac:spMkLst>
            <pc:docMk/>
            <pc:sldMk cId="703513038" sldId="273"/>
            <ac:spMk id="7" creationId="{87BF42CA-AD55-48B4-8949-C4DCA60A6AEE}"/>
          </ac:spMkLst>
        </pc:spChg>
        <pc:spChg chg="add del">
          <ac:chgData name="The Aryan" userId="18f522edb1fff435" providerId="LiveId" clId="{63D64A98-2CD9-4BC1-89A1-B879FBC13533}" dt="2025-03-17T07:57:35.976" v="240" actId="26606"/>
          <ac:spMkLst>
            <pc:docMk/>
            <pc:sldMk cId="703513038" sldId="273"/>
            <ac:spMk id="8" creationId="{66AE1D3D-3106-4CB2-AA7C-0C1642AC0F2E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9" creationId="{DEE2AD96-B495-4E06-9291-B71706F728CB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11" creationId="{53CF6D67-C5A8-4ADD-9E8E-1E38CA1D3166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13" creationId="{86909FA0-B515-4681-B7A8-FA281D133B94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15" creationId="{21C9FE86-FCC3-4A31-AA1C-C882262B7FE7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17" creationId="{7D96243B-ECED-4B71-8E06-AE9A285EAD20}"/>
          </ac:spMkLst>
        </pc:spChg>
        <pc:spChg chg="add del">
          <ac:chgData name="The Aryan" userId="18f522edb1fff435" providerId="LiveId" clId="{63D64A98-2CD9-4BC1-89A1-B879FBC13533}" dt="2025-03-17T07:54:00.559" v="223" actId="26606"/>
          <ac:spMkLst>
            <pc:docMk/>
            <pc:sldMk cId="703513038" sldId="273"/>
            <ac:spMk id="19" creationId="{A09989E4-EFDC-4A90-A633-E0525FB4139E}"/>
          </ac:spMkLst>
        </pc:spChg>
        <pc:spChg chg="add del mod">
          <ac:chgData name="The Aryan" userId="18f522edb1fff435" providerId="LiveId" clId="{63D64A98-2CD9-4BC1-89A1-B879FBC13533}" dt="2025-03-17T08:01:01.859" v="267" actId="26606"/>
          <ac:spMkLst>
            <pc:docMk/>
            <pc:sldMk cId="703513038" sldId="273"/>
            <ac:spMk id="21" creationId="{ED264ECC-3B39-5A09-F275-7F3D3CD6E36A}"/>
          </ac:spMkLst>
        </pc:spChg>
        <pc:spChg chg="add del">
          <ac:chgData name="The Aryan" userId="18f522edb1fff435" providerId="LiveId" clId="{63D64A98-2CD9-4BC1-89A1-B879FBC13533}" dt="2025-03-17T07:57:34.689" v="236" actId="26606"/>
          <ac:spMkLst>
            <pc:docMk/>
            <pc:sldMk cId="703513038" sldId="273"/>
            <ac:spMk id="25" creationId="{87BF42CA-AD55-48B4-8949-C4DCA60A6AEE}"/>
          </ac:spMkLst>
        </pc:spChg>
        <pc:spChg chg="add del">
          <ac:chgData name="The Aryan" userId="18f522edb1fff435" providerId="LiveId" clId="{63D64A98-2CD9-4BC1-89A1-B879FBC13533}" dt="2025-03-17T07:59:53.478" v="248" actId="26606"/>
          <ac:spMkLst>
            <pc:docMk/>
            <pc:sldMk cId="703513038" sldId="273"/>
            <ac:spMk id="26" creationId="{21739CA5-F0F5-48E1-8E8C-F24B71827E46}"/>
          </ac:spMkLst>
        </pc:spChg>
        <pc:spChg chg="add del">
          <ac:chgData name="The Aryan" userId="18f522edb1fff435" providerId="LiveId" clId="{63D64A98-2CD9-4BC1-89A1-B879FBC13533}" dt="2025-03-17T07:57:34.689" v="236" actId="26606"/>
          <ac:spMkLst>
            <pc:docMk/>
            <pc:sldMk cId="703513038" sldId="273"/>
            <ac:spMk id="27" creationId="{66AE1D3D-3106-4CB2-AA7C-0C1642AC0F2E}"/>
          </ac:spMkLst>
        </pc:spChg>
        <pc:spChg chg="add del">
          <ac:chgData name="The Aryan" userId="18f522edb1fff435" providerId="LiveId" clId="{63D64A98-2CD9-4BC1-89A1-B879FBC13533}" dt="2025-03-17T07:59:53.478" v="248" actId="26606"/>
          <ac:spMkLst>
            <pc:docMk/>
            <pc:sldMk cId="703513038" sldId="273"/>
            <ac:spMk id="28" creationId="{3EAD2937-F230-41D4-B9C5-975B129BFC20}"/>
          </ac:spMkLst>
        </pc:spChg>
        <pc:spChg chg="add del">
          <ac:chgData name="The Aryan" userId="18f522edb1fff435" providerId="LiveId" clId="{63D64A98-2CD9-4BC1-89A1-B879FBC13533}" dt="2025-03-17T07:59:53.478" v="248" actId="26606"/>
          <ac:spMkLst>
            <pc:docMk/>
            <pc:sldMk cId="703513038" sldId="273"/>
            <ac:spMk id="30" creationId="{CCD444A3-C338-4886-B7F1-4BA2AF46EB64}"/>
          </ac:spMkLst>
        </pc:spChg>
        <pc:spChg chg="add del">
          <ac:chgData name="The Aryan" userId="18f522edb1fff435" providerId="LiveId" clId="{63D64A98-2CD9-4BC1-89A1-B879FBC13533}" dt="2025-03-17T08:01:01.859" v="267" actId="26606"/>
          <ac:spMkLst>
            <pc:docMk/>
            <pc:sldMk cId="703513038" sldId="273"/>
            <ac:spMk id="32" creationId="{4FFBEE45-F140-49D5-85EA-C78C24340B23}"/>
          </ac:spMkLst>
        </pc:spChg>
        <pc:spChg chg="add del">
          <ac:chgData name="The Aryan" userId="18f522edb1fff435" providerId="LiveId" clId="{63D64A98-2CD9-4BC1-89A1-B879FBC13533}" dt="2025-03-17T08:01:01.806" v="266" actId="26606"/>
          <ac:spMkLst>
            <pc:docMk/>
            <pc:sldMk cId="703513038" sldId="273"/>
            <ac:spMk id="37" creationId="{4C608BEB-860E-4094-8511-78603564A75E}"/>
          </ac:spMkLst>
        </pc:spChg>
        <pc:spChg chg="add del">
          <ac:chgData name="The Aryan" userId="18f522edb1fff435" providerId="LiveId" clId="{63D64A98-2CD9-4BC1-89A1-B879FBC13533}" dt="2025-03-17T07:57:33.763" v="233" actId="26606"/>
          <ac:spMkLst>
            <pc:docMk/>
            <pc:sldMk cId="703513038" sldId="273"/>
            <ac:spMk id="39" creationId="{081EA652-8C6A-4E69-BEB9-170809474553}"/>
          </ac:spMkLst>
        </pc:spChg>
        <pc:spChg chg="add del">
          <ac:chgData name="The Aryan" userId="18f522edb1fff435" providerId="LiveId" clId="{63D64A98-2CD9-4BC1-89A1-B879FBC13533}" dt="2025-03-17T08:02:31.889" v="271" actId="26606"/>
          <ac:spMkLst>
            <pc:docMk/>
            <pc:sldMk cId="703513038" sldId="273"/>
            <ac:spMk id="40" creationId="{4FFBEE45-F140-49D5-85EA-C78C24340B23}"/>
          </ac:spMkLst>
        </pc:spChg>
        <pc:spChg chg="add del">
          <ac:chgData name="The Aryan" userId="18f522edb1fff435" providerId="LiveId" clId="{63D64A98-2CD9-4BC1-89A1-B879FBC13533}" dt="2025-03-17T07:57:33.763" v="233" actId="26606"/>
          <ac:spMkLst>
            <pc:docMk/>
            <pc:sldMk cId="703513038" sldId="273"/>
            <ac:spMk id="41" creationId="{A4026A73-1F7F-49F2-B319-8CA3B3D53269}"/>
          </ac:spMkLst>
        </pc:spChg>
        <pc:spChg chg="add del">
          <ac:chgData name="The Aryan" userId="18f522edb1fff435" providerId="LiveId" clId="{63D64A98-2CD9-4BC1-89A1-B879FBC13533}" dt="2025-03-17T07:57:33.763" v="233" actId="26606"/>
          <ac:spMkLst>
            <pc:docMk/>
            <pc:sldMk cId="703513038" sldId="273"/>
            <ac:spMk id="43" creationId="{5298780A-33B9-4EA2-8F67-DE68AD62841B}"/>
          </ac:spMkLst>
        </pc:spChg>
        <pc:spChg chg="add del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44" creationId="{2659FDB4-FCBE-4A89-B46D-43D4FA54464D}"/>
          </ac:spMkLst>
        </pc:spChg>
        <pc:spChg chg="add del">
          <ac:chgData name="The Aryan" userId="18f522edb1fff435" providerId="LiveId" clId="{63D64A98-2CD9-4BC1-89A1-B879FBC13533}" dt="2025-03-17T07:57:33.763" v="233" actId="26606"/>
          <ac:spMkLst>
            <pc:docMk/>
            <pc:sldMk cId="703513038" sldId="273"/>
            <ac:spMk id="45" creationId="{7F488E8B-4E1E-4402-8935-D4E6C02615C7}"/>
          </ac:spMkLst>
        </pc:spChg>
        <pc:spChg chg="add del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51" creationId="{58BDB0EE-D238-415B-9ED8-62AA6AB2AAD1}"/>
          </ac:spMkLst>
        </pc:spChg>
        <pc:spChg chg="add del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53" creationId="{C5B55FC3-961D-4325-82F1-DE92B0D04E03}"/>
          </ac:spMkLst>
        </pc:spChg>
        <pc:spChg chg="add del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55" creationId="{4C8AB332-D09E-4F28-943C-DABDD4716A3C}"/>
          </ac:spMkLst>
        </pc:spChg>
        <pc:spChg chg="add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57" creationId="{18873D23-2DCF-4B31-A009-95721C06E8E1}"/>
          </ac:spMkLst>
        </pc:spChg>
        <pc:spChg chg="add">
          <ac:chgData name="The Aryan" userId="18f522edb1fff435" providerId="LiveId" clId="{63D64A98-2CD9-4BC1-89A1-B879FBC13533}" dt="2025-03-17T08:07:46.648" v="312" actId="26606"/>
          <ac:spMkLst>
            <pc:docMk/>
            <pc:sldMk cId="703513038" sldId="273"/>
            <ac:spMk id="58" creationId="{C13EF075-D4EF-4929-ADBC-91B27DA19955}"/>
          </ac:spMkLst>
        </pc:spChg>
        <pc:spChg chg="add del">
          <ac:chgData name="The Aryan" userId="18f522edb1fff435" providerId="LiveId" clId="{63D64A98-2CD9-4BC1-89A1-B879FBC13533}" dt="2025-03-17T08:07:23.075" v="297" actId="26606"/>
          <ac:spMkLst>
            <pc:docMk/>
            <pc:sldMk cId="703513038" sldId="273"/>
            <ac:spMk id="60" creationId="{C05CBC3C-2E5A-4839-8B9B-2E5A6ADF0F58}"/>
          </ac:spMkLst>
        </pc:spChg>
        <pc:spChg chg="add del">
          <ac:chgData name="The Aryan" userId="18f522edb1fff435" providerId="LiveId" clId="{63D64A98-2CD9-4BC1-89A1-B879FBC13533}" dt="2025-03-17T08:07:23.075" v="297" actId="26606"/>
          <ac:spMkLst>
            <pc:docMk/>
            <pc:sldMk cId="703513038" sldId="273"/>
            <ac:spMk id="62" creationId="{DB5B423A-57CC-4C58-AA26-8E2E862B03A0}"/>
          </ac:spMkLst>
        </pc:spChg>
        <pc:grpChg chg="add del">
          <ac:chgData name="The Aryan" userId="18f522edb1fff435" providerId="LiveId" clId="{63D64A98-2CD9-4BC1-89A1-B879FBC13533}" dt="2025-03-17T07:57:35.976" v="240" actId="26606"/>
          <ac:grpSpMkLst>
            <pc:docMk/>
            <pc:sldMk cId="703513038" sldId="273"/>
            <ac:grpSpMk id="10" creationId="{0A31B6AF-B711-4CDB-8C2B-16E963DDC4C5}"/>
          </ac:grpSpMkLst>
        </pc:grpChg>
        <pc:grpChg chg="add del">
          <ac:chgData name="The Aryan" userId="18f522edb1fff435" providerId="LiveId" clId="{63D64A98-2CD9-4BC1-89A1-B879FBC13533}" dt="2025-03-17T07:57:34.689" v="236" actId="26606"/>
          <ac:grpSpMkLst>
            <pc:docMk/>
            <pc:sldMk cId="703513038" sldId="273"/>
            <ac:grpSpMk id="29" creationId="{0A31B6AF-B711-4CDB-8C2B-16E963DDC4C5}"/>
          </ac:grpSpMkLst>
        </pc:grpChg>
        <pc:grpChg chg="add">
          <ac:chgData name="The Aryan" userId="18f522edb1fff435" providerId="LiveId" clId="{63D64A98-2CD9-4BC1-89A1-B879FBC13533}" dt="2025-03-17T08:07:46.648" v="312" actId="26606"/>
          <ac:grpSpMkLst>
            <pc:docMk/>
            <pc:sldMk cId="703513038" sldId="273"/>
            <ac:grpSpMk id="64" creationId="{DAA26DFA-AAB2-4973-9C17-16D587C7B198}"/>
          </ac:grpSpMkLst>
        </pc:grpChg>
        <pc:graphicFrameChg chg="add del mod modGraphic">
          <ac:chgData name="The Aryan" userId="18f522edb1fff435" providerId="LiveId" clId="{63D64A98-2CD9-4BC1-89A1-B879FBC13533}" dt="2025-03-17T08:07:41.372" v="311" actId="478"/>
          <ac:graphicFrameMkLst>
            <pc:docMk/>
            <pc:sldMk cId="703513038" sldId="273"/>
            <ac:graphicFrameMk id="42" creationId="{05DF78BD-6E56-EDDC-11F6-4D6BF0E8AC32}"/>
          </ac:graphicFrameMkLst>
        </pc:graphicFrameChg>
        <pc:cxnChg chg="add del">
          <ac:chgData name="The Aryan" userId="18f522edb1fff435" providerId="LiveId" clId="{63D64A98-2CD9-4BC1-89A1-B879FBC13533}" dt="2025-03-17T08:01:01.806" v="266" actId="26606"/>
          <ac:cxnSpMkLst>
            <pc:docMk/>
            <pc:sldMk cId="703513038" sldId="273"/>
            <ac:cxnSpMk id="34" creationId="{1F16A8D4-FE87-4604-88B2-394B5D1EB437}"/>
          </ac:cxnSpMkLst>
        </pc:cxnChg>
        <pc:cxnChg chg="add del">
          <ac:chgData name="The Aryan" userId="18f522edb1fff435" providerId="LiveId" clId="{63D64A98-2CD9-4BC1-89A1-B879FBC13533}" dt="2025-03-17T07:57:33.763" v="233" actId="26606"/>
          <ac:cxnSpMkLst>
            <pc:docMk/>
            <pc:sldMk cId="703513038" sldId="273"/>
            <ac:cxnSpMk id="47" creationId="{23AAC9B5-8015-485C-ACF9-A750390E9A56}"/>
          </ac:cxnSpMkLst>
        </pc:cxnChg>
        <pc:cxnChg chg="add del">
          <ac:chgData name="The Aryan" userId="18f522edb1fff435" providerId="LiveId" clId="{63D64A98-2CD9-4BC1-89A1-B879FBC13533}" dt="2025-03-17T08:07:46.648" v="312" actId="26606"/>
          <ac:cxnSpMkLst>
            <pc:docMk/>
            <pc:sldMk cId="703513038" sldId="273"/>
            <ac:cxnSpMk id="49" creationId="{C8F51B3F-8331-4E4A-AE96-D47B1006EEAD}"/>
          </ac:cxnSpMkLst>
        </pc:cxnChg>
      </pc:sldChg>
      <pc:sldChg chg="addSp delSp modSp add del mod">
        <pc:chgData name="The Aryan" userId="18f522edb1fff435" providerId="LiveId" clId="{63D64A98-2CD9-4BC1-89A1-B879FBC13533}" dt="2025-03-17T08:17:40.579" v="333" actId="47"/>
        <pc:sldMkLst>
          <pc:docMk/>
          <pc:sldMk cId="1195541427" sldId="274"/>
        </pc:sldMkLst>
        <pc:spChg chg="add del mod">
          <ac:chgData name="The Aryan" userId="18f522edb1fff435" providerId="LiveId" clId="{63D64A98-2CD9-4BC1-89A1-B879FBC13533}" dt="2025-03-17T08:17:39.591" v="332"/>
          <ac:spMkLst>
            <pc:docMk/>
            <pc:sldMk cId="1195541427" sldId="274"/>
            <ac:spMk id="3" creationId="{DC4BCF54-D93C-D5AF-BD3C-2FC810E68A9C}"/>
          </ac:spMkLst>
        </pc:spChg>
        <pc:spChg chg="mod">
          <ac:chgData name="The Aryan" userId="18f522edb1fff435" providerId="LiveId" clId="{63D64A98-2CD9-4BC1-89A1-B879FBC13533}" dt="2025-03-17T08:13:29.325" v="315" actId="20577"/>
          <ac:spMkLst>
            <pc:docMk/>
            <pc:sldMk cId="1195541427" sldId="274"/>
            <ac:spMk id="4" creationId="{17B3E42C-0413-3B05-756C-920B9C79CEC9}"/>
          </ac:spMkLst>
        </pc:spChg>
        <pc:spChg chg="add">
          <ac:chgData name="The Aryan" userId="18f522edb1fff435" providerId="LiveId" clId="{63D64A98-2CD9-4BC1-89A1-B879FBC13533}" dt="2025-03-17T08:15:38.752" v="330"/>
          <ac:spMkLst>
            <pc:docMk/>
            <pc:sldMk cId="1195541427" sldId="274"/>
            <ac:spMk id="5" creationId="{7B94E4C6-A867-F0B6-75AA-EA866D8CD7B6}"/>
          </ac:spMkLst>
        </pc:spChg>
      </pc:sldChg>
      <pc:sldChg chg="addSp delSp modSp new mod setBg">
        <pc:chgData name="The Aryan" userId="18f522edb1fff435" providerId="LiveId" clId="{63D64A98-2CD9-4BC1-89A1-B879FBC13533}" dt="2025-03-17T08:23:06.442" v="362" actId="1076"/>
        <pc:sldMkLst>
          <pc:docMk/>
          <pc:sldMk cId="2053353814" sldId="274"/>
        </pc:sldMkLst>
        <pc:spChg chg="mod">
          <ac:chgData name="The Aryan" userId="18f522edb1fff435" providerId="LiveId" clId="{63D64A98-2CD9-4BC1-89A1-B879FBC13533}" dt="2025-03-17T08:23:06.442" v="362" actId="1076"/>
          <ac:spMkLst>
            <pc:docMk/>
            <pc:sldMk cId="2053353814" sldId="274"/>
            <ac:spMk id="2" creationId="{B19B1B27-B8EF-15A2-F63F-5CB0968E573A}"/>
          </ac:spMkLst>
        </pc:spChg>
        <pc:spChg chg="del">
          <ac:chgData name="The Aryan" userId="18f522edb1fff435" providerId="LiveId" clId="{63D64A98-2CD9-4BC1-89A1-B879FBC13533}" dt="2025-03-17T08:18:27.568" v="336"/>
          <ac:spMkLst>
            <pc:docMk/>
            <pc:sldMk cId="2053353814" sldId="274"/>
            <ac:spMk id="3" creationId="{71057D50-C7AC-9BCA-CAD0-66783CD73423}"/>
          </ac:spMkLst>
        </pc:spChg>
        <pc:spChg chg="add mod">
          <ac:chgData name="The Aryan" userId="18f522edb1fff435" providerId="LiveId" clId="{63D64A98-2CD9-4BC1-89A1-B879FBC13533}" dt="2025-03-17T08:21:31.847" v="359" actId="255"/>
          <ac:spMkLst>
            <pc:docMk/>
            <pc:sldMk cId="2053353814" sldId="274"/>
            <ac:spMk id="6" creationId="{83C236F8-4BCA-F324-ED24-3884B10EAABB}"/>
          </ac:spMkLst>
        </pc:spChg>
        <pc:spChg chg="add">
          <ac:chgData name="The Aryan" userId="18f522edb1fff435" providerId="LiveId" clId="{63D64A98-2CD9-4BC1-89A1-B879FBC13533}" dt="2025-03-17T08:18:42.374" v="337" actId="26606"/>
          <ac:spMkLst>
            <pc:docMk/>
            <pc:sldMk cId="2053353814" sldId="274"/>
            <ac:spMk id="11" creationId="{18873D23-2DCF-4B31-A009-95721C06E8E1}"/>
          </ac:spMkLst>
        </pc:spChg>
        <pc:spChg chg="add">
          <ac:chgData name="The Aryan" userId="18f522edb1fff435" providerId="LiveId" clId="{63D64A98-2CD9-4BC1-89A1-B879FBC13533}" dt="2025-03-17T08:18:42.374" v="337" actId="26606"/>
          <ac:spMkLst>
            <pc:docMk/>
            <pc:sldMk cId="2053353814" sldId="274"/>
            <ac:spMk id="13" creationId="{C13EF075-D4EF-4929-ADBC-91B27DA19955}"/>
          </ac:spMkLst>
        </pc:spChg>
        <pc:grpChg chg="add">
          <ac:chgData name="The Aryan" userId="18f522edb1fff435" providerId="LiveId" clId="{63D64A98-2CD9-4BC1-89A1-B879FBC13533}" dt="2025-03-17T08:18:42.374" v="337" actId="26606"/>
          <ac:grpSpMkLst>
            <pc:docMk/>
            <pc:sldMk cId="2053353814" sldId="274"/>
            <ac:grpSpMk id="15" creationId="{DAA26DFA-AAB2-4973-9C17-16D587C7B19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 descr="Close-up of leaves"/>
          <p:cNvSpPr/>
          <p:nvPr/>
        </p:nvSpPr>
        <p:spPr>
          <a:xfrm>
            <a:off x="30" y="15"/>
            <a:ext cx="10271730" cy="10286985"/>
          </a:xfrm>
          <a:custGeom>
            <a:avLst/>
            <a:gdLst/>
            <a:ahLst/>
            <a:cxnLst/>
            <a:rect l="l" t="t" r="r" b="b"/>
            <a:pathLst>
              <a:path w="10271730" h="10286985">
                <a:moveTo>
                  <a:pt x="0" y="0"/>
                </a:moveTo>
                <a:lnTo>
                  <a:pt x="10271730" y="0"/>
                </a:lnTo>
                <a:lnTo>
                  <a:pt x="1027173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68" r="-3308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962746" y="6487106"/>
            <a:ext cx="7091467" cy="3563173"/>
            <a:chOff x="0" y="0"/>
            <a:chExt cx="9455290" cy="4750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55290" cy="4750898"/>
            </a:xfrm>
            <a:custGeom>
              <a:avLst/>
              <a:gdLst/>
              <a:ahLst/>
              <a:cxnLst/>
              <a:rect l="l" t="t" r="r" b="b"/>
              <a:pathLst>
                <a:path w="9455290" h="4750898">
                  <a:moveTo>
                    <a:pt x="0" y="0"/>
                  </a:moveTo>
                  <a:lnTo>
                    <a:pt x="9455290" y="0"/>
                  </a:lnTo>
                  <a:lnTo>
                    <a:pt x="9455290" y="4750898"/>
                  </a:lnTo>
                  <a:lnTo>
                    <a:pt x="0" y="4750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455290" cy="478899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396"/>
                </a:lnSpc>
              </a:pPr>
              <a:endParaRPr/>
            </a:p>
            <a:p>
              <a:pPr algn="l">
                <a:lnSpc>
                  <a:spcPts val="9396"/>
                </a:lnSpc>
              </a:pPr>
              <a:endParaRPr/>
            </a:p>
            <a:p>
              <a:pPr algn="l">
                <a:lnSpc>
                  <a:spcPts val="3888"/>
                </a:lnSpc>
              </a:pPr>
              <a:r>
                <a:rPr lang="en-US" sz="324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202101619010032 -&gt; Sahil Koshti</a:t>
              </a:r>
            </a:p>
            <a:p>
              <a:pPr algn="l">
                <a:lnSpc>
                  <a:spcPts val="3888"/>
                </a:lnSpc>
              </a:pPr>
              <a:r>
                <a:rPr lang="en-US" sz="324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202101619010054 -&gt; Dhruv Patel</a:t>
              </a:r>
            </a:p>
            <a:p>
              <a:pPr algn="l">
                <a:lnSpc>
                  <a:spcPts val="3888"/>
                </a:lnSpc>
              </a:pPr>
              <a:r>
                <a:rPr lang="en-US" sz="324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202101619010106 -&gt; Aryan Parikh</a:t>
              </a:r>
            </a:p>
            <a:p>
              <a:pPr algn="l">
                <a:lnSpc>
                  <a:spcPts val="3888"/>
                </a:lnSpc>
              </a:pPr>
              <a:r>
                <a:rPr lang="en-US" sz="324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202101619010116 -&gt; Neha Daivat</a:t>
              </a:r>
            </a:p>
          </p:txBody>
        </p:sp>
      </p:grpSp>
      <p:sp>
        <p:nvSpPr>
          <p:cNvPr id="7" name="AutoShape 7"/>
          <p:cNvSpPr/>
          <p:nvPr/>
        </p:nvSpPr>
        <p:spPr>
          <a:xfrm rot="247854" flipV="1">
            <a:off x="11459003" y="6915635"/>
            <a:ext cx="1568817" cy="122673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 descr="A logo with green leaves  AI-generated content may be incorrect."/>
          <p:cNvSpPr/>
          <p:nvPr/>
        </p:nvSpPr>
        <p:spPr>
          <a:xfrm>
            <a:off x="10728958" y="1120080"/>
            <a:ext cx="6903720" cy="5657157"/>
          </a:xfrm>
          <a:custGeom>
            <a:avLst/>
            <a:gdLst/>
            <a:ahLst/>
            <a:cxnLst/>
            <a:rect l="l" t="t" r="r" b="b"/>
            <a:pathLst>
              <a:path w="6903720" h="5657157">
                <a:moveTo>
                  <a:pt x="0" y="0"/>
                </a:moveTo>
                <a:lnTo>
                  <a:pt x="6903720" y="0"/>
                </a:lnTo>
                <a:lnTo>
                  <a:pt x="6903720" y="5657157"/>
                </a:lnTo>
                <a:lnTo>
                  <a:pt x="0" y="565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" r="-127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8A489-0C68-2EF4-F648-430E2295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524FC31-FF71-D767-C498-0CCC01F06B34}"/>
              </a:ext>
            </a:extLst>
          </p:cNvPr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 descr="Cross section of young plant and roots">
            <a:extLst>
              <a:ext uri="{FF2B5EF4-FFF2-40B4-BE49-F238E27FC236}">
                <a16:creationId xmlns:a16="http://schemas.microsoft.com/office/drawing/2014/main" id="{01E6528D-7E44-7D1F-253D-289FCD2B80D1}"/>
              </a:ext>
            </a:extLst>
          </p:cNvPr>
          <p:cNvSpPr/>
          <p:nvPr/>
        </p:nvSpPr>
        <p:spPr>
          <a:xfrm>
            <a:off x="11018520" y="15"/>
            <a:ext cx="7269480" cy="10286985"/>
          </a:xfrm>
          <a:custGeom>
            <a:avLst/>
            <a:gdLst/>
            <a:ahLst/>
            <a:cxnLst/>
            <a:rect l="l" t="t" r="r" b="b"/>
            <a:pathLst>
              <a:path w="7269480" h="10286985">
                <a:moveTo>
                  <a:pt x="0" y="0"/>
                </a:moveTo>
                <a:lnTo>
                  <a:pt x="7269480" y="0"/>
                </a:lnTo>
                <a:lnTo>
                  <a:pt x="726948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68" r="-65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7DCD2D8-2B7E-D069-008D-CADBFE1A32D0}"/>
              </a:ext>
            </a:extLst>
          </p:cNvPr>
          <p:cNvGrpSpPr/>
          <p:nvPr/>
        </p:nvGrpSpPr>
        <p:grpSpPr>
          <a:xfrm>
            <a:off x="960120" y="1638313"/>
            <a:ext cx="8778240" cy="2065008"/>
            <a:chOff x="0" y="-558783"/>
            <a:chExt cx="11704320" cy="275334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1ED9BE-8EC6-8086-5BCA-075092B82CC9}"/>
                </a:ext>
              </a:extLst>
            </p:cNvPr>
            <p:cNvSpPr/>
            <p:nvPr/>
          </p:nvSpPr>
          <p:spPr>
            <a:xfrm>
              <a:off x="0" y="0"/>
              <a:ext cx="11704320" cy="2194560"/>
            </a:xfrm>
            <a:custGeom>
              <a:avLst/>
              <a:gdLst/>
              <a:ahLst/>
              <a:cxnLst/>
              <a:rect l="l" t="t" r="r" b="b"/>
              <a:pathLst>
                <a:path w="11704320" h="2194560">
                  <a:moveTo>
                    <a:pt x="0" y="0"/>
                  </a:moveTo>
                  <a:lnTo>
                    <a:pt x="11704320" y="0"/>
                  </a:lnTo>
                  <a:lnTo>
                    <a:pt x="11704320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2878E4C-EA15-DF24-AC68-71AF5859F7CC}"/>
                </a:ext>
              </a:extLst>
            </p:cNvPr>
            <p:cNvSpPr txBox="1"/>
            <p:nvPr/>
          </p:nvSpPr>
          <p:spPr>
            <a:xfrm>
              <a:off x="0" y="-558783"/>
              <a:ext cx="11704320" cy="27533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Impact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0A1C64D-9980-D944-DA4F-AB6E4F0F736C}"/>
              </a:ext>
            </a:extLst>
          </p:cNvPr>
          <p:cNvGrpSpPr/>
          <p:nvPr/>
        </p:nvGrpSpPr>
        <p:grpSpPr>
          <a:xfrm>
            <a:off x="838200" y="2880360"/>
            <a:ext cx="8900160" cy="7387713"/>
            <a:chOff x="-162560" y="-1097280"/>
            <a:chExt cx="11866880" cy="9850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1D5A110-684C-F1B1-20B4-39DCCFE9EAE0}"/>
                </a:ext>
              </a:extLst>
            </p:cNvPr>
            <p:cNvSpPr/>
            <p:nvPr/>
          </p:nvSpPr>
          <p:spPr>
            <a:xfrm>
              <a:off x="0" y="0"/>
              <a:ext cx="11704320" cy="8316124"/>
            </a:xfrm>
            <a:custGeom>
              <a:avLst/>
              <a:gdLst/>
              <a:ahLst/>
              <a:cxnLst/>
              <a:rect l="l" t="t" r="r" b="b"/>
              <a:pathLst>
                <a:path w="11704320" h="8316124">
                  <a:moveTo>
                    <a:pt x="0" y="0"/>
                  </a:moveTo>
                  <a:lnTo>
                    <a:pt x="11704320" y="0"/>
                  </a:lnTo>
                  <a:lnTo>
                    <a:pt x="11704320" y="8316124"/>
                  </a:lnTo>
                  <a:lnTo>
                    <a:pt x="0" y="831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A63639E-1116-CB1C-91FB-6FB71BA9FB91}"/>
                </a:ext>
              </a:extLst>
            </p:cNvPr>
            <p:cNvSpPr txBox="1"/>
            <p:nvPr/>
          </p:nvSpPr>
          <p:spPr>
            <a:xfrm>
              <a:off x="-162560" y="-1097280"/>
              <a:ext cx="11704320" cy="98502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Increased Agricultural Productivity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Early and accurate disease detection helps farmers take timely action, reducing crop loss and increasing overall yield.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Reduced Use of Chemicals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Farmers can apply pesticides and fungicides only when needed, leading to reduced chemical use and less environmental pollution</a:t>
              </a: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Improved Food Security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By minimizing crop damage, the system helps ensure a stable food supply for growing populations.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Cost Efficiency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Early detection prevents major crop losses, reducing farmers' financial burden and increasing profitability.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Precision Agriculture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Integrating AI-powered detection with smart farming techniques enhances precision in disease management.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53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A571-E854-1624-E5D7-FB2D48C89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A852A3-DE52-FDA8-5A3A-4F431309FEF8}"/>
              </a:ext>
            </a:extLst>
          </p:cNvPr>
          <p:cNvSpPr/>
          <p:nvPr/>
        </p:nvSpPr>
        <p:spPr>
          <a:xfrm>
            <a:off x="533400" y="876300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Freeform 3" descr="Cross section of young plant and roots">
            <a:extLst>
              <a:ext uri="{FF2B5EF4-FFF2-40B4-BE49-F238E27FC236}">
                <a16:creationId xmlns:a16="http://schemas.microsoft.com/office/drawing/2014/main" id="{4DD4C189-E4C8-FB65-9E9F-73CFB44C9D48}"/>
              </a:ext>
            </a:extLst>
          </p:cNvPr>
          <p:cNvSpPr/>
          <p:nvPr/>
        </p:nvSpPr>
        <p:spPr>
          <a:xfrm>
            <a:off x="11018520" y="15"/>
            <a:ext cx="7269480" cy="10286985"/>
          </a:xfrm>
          <a:custGeom>
            <a:avLst/>
            <a:gdLst/>
            <a:ahLst/>
            <a:cxnLst/>
            <a:rect l="l" t="t" r="r" b="b"/>
            <a:pathLst>
              <a:path w="7269480" h="10286985">
                <a:moveTo>
                  <a:pt x="0" y="0"/>
                </a:moveTo>
                <a:lnTo>
                  <a:pt x="7269480" y="0"/>
                </a:lnTo>
                <a:lnTo>
                  <a:pt x="726948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68" r="-65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ACC542-C4B6-8B05-07D7-86173B790E0A}"/>
              </a:ext>
            </a:extLst>
          </p:cNvPr>
          <p:cNvGrpSpPr/>
          <p:nvPr/>
        </p:nvGrpSpPr>
        <p:grpSpPr>
          <a:xfrm>
            <a:off x="365760" y="1048115"/>
            <a:ext cx="9372600" cy="2655205"/>
            <a:chOff x="-792480" y="-1345714"/>
            <a:chExt cx="12496800" cy="354027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316845-F0E7-E1F8-26F3-4551CBEC1102}"/>
                </a:ext>
              </a:extLst>
            </p:cNvPr>
            <p:cNvSpPr/>
            <p:nvPr/>
          </p:nvSpPr>
          <p:spPr>
            <a:xfrm>
              <a:off x="0" y="0"/>
              <a:ext cx="11704320" cy="2194560"/>
            </a:xfrm>
            <a:custGeom>
              <a:avLst/>
              <a:gdLst/>
              <a:ahLst/>
              <a:cxnLst/>
              <a:rect l="l" t="t" r="r" b="b"/>
              <a:pathLst>
                <a:path w="11704320" h="2194560">
                  <a:moveTo>
                    <a:pt x="0" y="0"/>
                  </a:moveTo>
                  <a:lnTo>
                    <a:pt x="11704320" y="0"/>
                  </a:lnTo>
                  <a:lnTo>
                    <a:pt x="11704320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774F4E8-825E-187D-503E-2BE81ACDB98B}"/>
                </a:ext>
              </a:extLst>
            </p:cNvPr>
            <p:cNvSpPr txBox="1"/>
            <p:nvPr/>
          </p:nvSpPr>
          <p:spPr>
            <a:xfrm>
              <a:off x="-792480" y="-1345714"/>
              <a:ext cx="11704320" cy="2223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Benefits 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ECE3ADC-777D-BBB0-E09E-3B42C81832AA}"/>
              </a:ext>
            </a:extLst>
          </p:cNvPr>
          <p:cNvGrpSpPr/>
          <p:nvPr/>
        </p:nvGrpSpPr>
        <p:grpSpPr>
          <a:xfrm>
            <a:off x="365760" y="2476500"/>
            <a:ext cx="8778240" cy="7810500"/>
            <a:chOff x="0" y="0"/>
            <a:chExt cx="11704320" cy="83161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C11A72-A030-B365-2ED5-06C37D7EF148}"/>
                </a:ext>
              </a:extLst>
            </p:cNvPr>
            <p:cNvSpPr/>
            <p:nvPr/>
          </p:nvSpPr>
          <p:spPr>
            <a:xfrm>
              <a:off x="0" y="0"/>
              <a:ext cx="11704320" cy="8316124"/>
            </a:xfrm>
            <a:custGeom>
              <a:avLst/>
              <a:gdLst/>
              <a:ahLst/>
              <a:cxnLst/>
              <a:rect l="l" t="t" r="r" b="b"/>
              <a:pathLst>
                <a:path w="11704320" h="8316124">
                  <a:moveTo>
                    <a:pt x="0" y="0"/>
                  </a:moveTo>
                  <a:lnTo>
                    <a:pt x="11704320" y="0"/>
                  </a:lnTo>
                  <a:lnTo>
                    <a:pt x="11704320" y="8316124"/>
                  </a:lnTo>
                  <a:lnTo>
                    <a:pt x="0" y="831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A0F3940-3AB7-849A-DA29-6016127291B1}"/>
                </a:ext>
              </a:extLst>
            </p:cNvPr>
            <p:cNvSpPr txBox="1"/>
            <p:nvPr/>
          </p:nvSpPr>
          <p:spPr>
            <a:xfrm>
              <a:off x="0" y="-38100"/>
              <a:ext cx="11704320" cy="83542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Early Disease Detection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Identifies plant diseases in their initial stages, allowing farmers to act before serious damage occurs.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Time-Saving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Automated detection is faster and more efficient compared to manual inspection.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Better Crop Quality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Healthy crops result in better quality produce, increasing market value and consumer satisfaction.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Scalability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The system can be expanded to detect multiple plant diseases across different crops.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Integration with AI Chatbots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Farmers receive instant guidance on disease treatment and prevention through an AI-powered chatbot.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Educational Tool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Helps farmers and students learn more about plant diseases, their symptoms, and prevention techniques.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9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794" y="763257"/>
            <a:ext cx="7826936" cy="9359491"/>
            <a:chOff x="-19221" y="251144"/>
            <a:chExt cx="5217958" cy="6239661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135CA9-8E10-64E8-0482-6A3EED5D2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1864519"/>
            <a:ext cx="5783580" cy="65579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b="1" kern="1200" dirty="0">
                <a:latin typeface="+mj-lt"/>
                <a:ea typeface="+mj-ea"/>
                <a:cs typeface="+mj-cs"/>
              </a:rPr>
              <a:t>Pay-Per-Upload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145CDC-DA51-05FF-2235-A97B880C75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258300" y="1207008"/>
            <a:ext cx="7831836" cy="78455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Content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:</a:t>
            </a:r>
          </a:p>
          <a:p>
            <a:pPr marR="0" lvl="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Simple and Flexible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Pay only for what you use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Cost: ₹5 per image upload 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Ideal for occasional users or those testing the service 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commitment required </a:t>
            </a:r>
          </a:p>
        </p:txBody>
      </p:sp>
    </p:spTree>
    <p:extLst>
      <p:ext uri="{BB962C8B-B14F-4D97-AF65-F5344CB8AC3E}">
        <p14:creationId xmlns:p14="http://schemas.microsoft.com/office/powerpoint/2010/main" val="70351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794" y="763257"/>
            <a:ext cx="7826936" cy="9359491"/>
            <a:chOff x="-19221" y="251144"/>
            <a:chExt cx="5217958" cy="623966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9B1B27-B8EF-15A2-F63F-5CB0968E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764292"/>
            <a:ext cx="5783580" cy="1297780"/>
          </a:xfrm>
        </p:spPr>
        <p:txBody>
          <a:bodyPr>
            <a:normAutofit/>
          </a:bodyPr>
          <a:lstStyle/>
          <a:p>
            <a:r>
              <a:rPr lang="en-IN" sz="5400" b="1" dirty="0"/>
              <a:t>Subscription Model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3C236F8-4BCA-F324-ED24-3884B10EAA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58300" y="1207008"/>
            <a:ext cx="7831836" cy="78455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Unlimited Disease Detection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Cost-Effective for Regular Users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 Details: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 Month: ₹100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 Months: ₹300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6 Months: ₹550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12 Months: ₹900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Save more with longer subscriptions!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Access to all features </a:t>
            </a:r>
          </a:p>
        </p:txBody>
      </p:sp>
    </p:spTree>
    <p:extLst>
      <p:ext uri="{BB962C8B-B14F-4D97-AF65-F5344CB8AC3E}">
        <p14:creationId xmlns:p14="http://schemas.microsoft.com/office/powerpoint/2010/main" val="205335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 descr="Deep Learning for Image-Based Plant Disease Detection"/>
          <p:cNvSpPr/>
          <p:nvPr/>
        </p:nvSpPr>
        <p:spPr>
          <a:xfrm>
            <a:off x="30" y="1"/>
            <a:ext cx="18287968" cy="10287000"/>
          </a:xfrm>
          <a:custGeom>
            <a:avLst/>
            <a:gdLst/>
            <a:ahLst/>
            <a:cxnLst/>
            <a:rect l="l" t="t" r="r" b="b"/>
            <a:pathLst>
              <a:path w="18287968" h="10287000">
                <a:moveTo>
                  <a:pt x="0" y="0"/>
                </a:moveTo>
                <a:lnTo>
                  <a:pt x="18287968" y="0"/>
                </a:lnTo>
                <a:lnTo>
                  <a:pt x="18287968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39" b="-2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19050" y="8558784"/>
            <a:ext cx="18288002" cy="1728216"/>
            <a:chOff x="0" y="0"/>
            <a:chExt cx="24384002" cy="2304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2304288"/>
            </a:xfrm>
            <a:custGeom>
              <a:avLst/>
              <a:gdLst/>
              <a:ahLst/>
              <a:cxnLst/>
              <a:rect l="l" t="t" r="r" b="b"/>
              <a:pathLst>
                <a:path w="24384000" h="2304288">
                  <a:moveTo>
                    <a:pt x="0" y="0"/>
                  </a:moveTo>
                  <a:lnTo>
                    <a:pt x="24384000" y="0"/>
                  </a:lnTo>
                  <a:lnTo>
                    <a:pt x="24384000" y="2304288"/>
                  </a:lnTo>
                  <a:lnTo>
                    <a:pt x="0" y="2304288"/>
                  </a:lnTo>
                  <a:close/>
                </a:path>
              </a:pathLst>
            </a:custGeom>
            <a:solidFill>
              <a:srgbClr val="000000">
                <a:alpha val="7451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4922" y="8794545"/>
            <a:ext cx="11932920" cy="1305012"/>
            <a:chOff x="0" y="0"/>
            <a:chExt cx="15910560" cy="17400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10561" cy="1740016"/>
            </a:xfrm>
            <a:custGeom>
              <a:avLst/>
              <a:gdLst/>
              <a:ahLst/>
              <a:cxnLst/>
              <a:rect l="l" t="t" r="r" b="b"/>
              <a:pathLst>
                <a:path w="15910561" h="1740016">
                  <a:moveTo>
                    <a:pt x="0" y="0"/>
                  </a:moveTo>
                  <a:lnTo>
                    <a:pt x="15910561" y="0"/>
                  </a:lnTo>
                  <a:lnTo>
                    <a:pt x="15910561" y="1740016"/>
                  </a:lnTo>
                  <a:lnTo>
                    <a:pt x="0" y="1740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5910560" cy="1768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Plant Dieases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-881059" y="8520684"/>
            <a:ext cx="1785366" cy="57150"/>
          </a:xfrm>
          <a:prstGeom prst="line">
            <a:avLst/>
          </a:prstGeom>
          <a:ln w="28575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 descr="Plant disease detection"/>
          <p:cNvSpPr/>
          <p:nvPr/>
        </p:nvSpPr>
        <p:spPr>
          <a:xfrm>
            <a:off x="30" y="1"/>
            <a:ext cx="18287968" cy="10287000"/>
          </a:xfrm>
          <a:custGeom>
            <a:avLst/>
            <a:gdLst/>
            <a:ahLst/>
            <a:cxnLst/>
            <a:rect l="l" t="t" r="r" b="b"/>
            <a:pathLst>
              <a:path w="18287968" h="10287000">
                <a:moveTo>
                  <a:pt x="0" y="0"/>
                </a:moveTo>
                <a:lnTo>
                  <a:pt x="18287968" y="0"/>
                </a:lnTo>
                <a:lnTo>
                  <a:pt x="18287968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67" r="-8343" b="-13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19050" y="8558784"/>
            <a:ext cx="18288002" cy="1728216"/>
            <a:chOff x="0" y="0"/>
            <a:chExt cx="24384002" cy="2304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2304288"/>
            </a:xfrm>
            <a:custGeom>
              <a:avLst/>
              <a:gdLst/>
              <a:ahLst/>
              <a:cxnLst/>
              <a:rect l="l" t="t" r="r" b="b"/>
              <a:pathLst>
                <a:path w="24384000" h="2304288">
                  <a:moveTo>
                    <a:pt x="0" y="0"/>
                  </a:moveTo>
                  <a:lnTo>
                    <a:pt x="24384000" y="0"/>
                  </a:lnTo>
                  <a:lnTo>
                    <a:pt x="24384000" y="2304288"/>
                  </a:lnTo>
                  <a:lnTo>
                    <a:pt x="0" y="2304288"/>
                  </a:lnTo>
                  <a:close/>
                </a:path>
              </a:pathLst>
            </a:custGeom>
            <a:solidFill>
              <a:srgbClr val="000000">
                <a:alpha val="7451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4922" y="8794545"/>
            <a:ext cx="11932920" cy="1305012"/>
            <a:chOff x="0" y="0"/>
            <a:chExt cx="15910560" cy="17400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10561" cy="1740016"/>
            </a:xfrm>
            <a:custGeom>
              <a:avLst/>
              <a:gdLst/>
              <a:ahLst/>
              <a:cxnLst/>
              <a:rect l="l" t="t" r="r" b="b"/>
              <a:pathLst>
                <a:path w="15910561" h="1740016">
                  <a:moveTo>
                    <a:pt x="0" y="0"/>
                  </a:moveTo>
                  <a:lnTo>
                    <a:pt x="15910561" y="0"/>
                  </a:lnTo>
                  <a:lnTo>
                    <a:pt x="15910561" y="1740016"/>
                  </a:lnTo>
                  <a:lnTo>
                    <a:pt x="0" y="1740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5910560" cy="1768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Plant Dieases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-881059" y="8520684"/>
            <a:ext cx="1785366" cy="57150"/>
          </a:xfrm>
          <a:prstGeom prst="line">
            <a:avLst/>
          </a:prstGeom>
          <a:ln w="28575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47854">
            <a:off x="1010637" y="1517926"/>
            <a:ext cx="1586715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 descr="Close-up of leaves"/>
          <p:cNvSpPr/>
          <p:nvPr/>
        </p:nvSpPr>
        <p:spPr>
          <a:xfrm>
            <a:off x="30" y="15"/>
            <a:ext cx="10396698" cy="10286985"/>
          </a:xfrm>
          <a:custGeom>
            <a:avLst/>
            <a:gdLst/>
            <a:ahLst/>
            <a:cxnLst/>
            <a:rect l="l" t="t" r="r" b="b"/>
            <a:pathLst>
              <a:path w="10396698" h="10286985">
                <a:moveTo>
                  <a:pt x="0" y="0"/>
                </a:moveTo>
                <a:lnTo>
                  <a:pt x="10396698" y="0"/>
                </a:lnTo>
                <a:lnTo>
                  <a:pt x="1039669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62" r="-3148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306292" y="1549146"/>
            <a:ext cx="6463008" cy="4836067"/>
            <a:chOff x="0" y="0"/>
            <a:chExt cx="8617344" cy="64480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17344" cy="6448090"/>
            </a:xfrm>
            <a:custGeom>
              <a:avLst/>
              <a:gdLst/>
              <a:ahLst/>
              <a:cxnLst/>
              <a:rect l="l" t="t" r="r" b="b"/>
              <a:pathLst>
                <a:path w="8617344" h="6448090">
                  <a:moveTo>
                    <a:pt x="0" y="0"/>
                  </a:moveTo>
                  <a:lnTo>
                    <a:pt x="8617344" y="0"/>
                  </a:lnTo>
                  <a:lnTo>
                    <a:pt x="8617344" y="6448090"/>
                  </a:lnTo>
                  <a:lnTo>
                    <a:pt x="0" y="6448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617344" cy="648619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0440"/>
                </a:lnSpc>
              </a:pPr>
              <a:r>
                <a:rPr lang="en-US" sz="87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1537849" y="6899197"/>
            <a:ext cx="1420138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60120" y="2057400"/>
            <a:ext cx="8606788" cy="1645920"/>
            <a:chOff x="0" y="0"/>
            <a:chExt cx="11475718" cy="219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75718" cy="2194560"/>
            </a:xfrm>
            <a:custGeom>
              <a:avLst/>
              <a:gdLst/>
              <a:ahLst/>
              <a:cxnLst/>
              <a:rect l="l" t="t" r="r" b="b"/>
              <a:pathLst>
                <a:path w="11475718" h="2194560">
                  <a:moveTo>
                    <a:pt x="0" y="0"/>
                  </a:moveTo>
                  <a:lnTo>
                    <a:pt x="11475718" y="0"/>
                  </a:lnTo>
                  <a:lnTo>
                    <a:pt x="11475718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475718" cy="2223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Intoduction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0" y="3949854"/>
            <a:ext cx="8606790" cy="5500470"/>
            <a:chOff x="0" y="0"/>
            <a:chExt cx="11475720" cy="7333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75720" cy="7333960"/>
            </a:xfrm>
            <a:custGeom>
              <a:avLst/>
              <a:gdLst/>
              <a:ahLst/>
              <a:cxnLst/>
              <a:rect l="l" t="t" r="r" b="b"/>
              <a:pathLst>
                <a:path w="11475720" h="7333960">
                  <a:moveTo>
                    <a:pt x="0" y="0"/>
                  </a:moveTo>
                  <a:lnTo>
                    <a:pt x="11475720" y="0"/>
                  </a:lnTo>
                  <a:lnTo>
                    <a:pt x="11475720" y="7333960"/>
                  </a:lnTo>
                  <a:lnTo>
                    <a:pt x="0" y="7333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1475720" cy="74196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42925" lvl="1" indent="-271462" algn="l">
                <a:lnSpc>
                  <a:spcPts val="432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This project focuses on building a </a:t>
              </a:r>
              <a:r>
                <a:rPr lang="en-US" sz="3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deep learning-based plant disease prediction system</a:t>
              </a: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using images. By leveraging </a:t>
              </a:r>
              <a:r>
                <a:rPr lang="en-US" sz="3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Convolutional Neural Networks (CNNs)</a:t>
              </a: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, we classify plant diseases and deploy a </a:t>
              </a:r>
              <a:r>
                <a:rPr lang="en-US" sz="3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user-friendly web app</a:t>
              </a: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with </a:t>
              </a:r>
              <a:r>
                <a:rPr lang="en-US" sz="3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Streamlit</a:t>
              </a: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. The entire system is packaged as a </a:t>
              </a:r>
              <a:r>
                <a:rPr lang="en-US" sz="3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Docker container</a:t>
              </a: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for easy deployment and scalability.</a:t>
              </a:r>
            </a:p>
          </p:txBody>
        </p:sp>
      </p:grpSp>
      <p:sp>
        <p:nvSpPr>
          <p:cNvPr id="10" name="Freeform 10" descr="Agronomy 12 02395 g001 550"/>
          <p:cNvSpPr/>
          <p:nvPr/>
        </p:nvSpPr>
        <p:spPr>
          <a:xfrm>
            <a:off x="10189029" y="2087544"/>
            <a:ext cx="7837714" cy="6850464"/>
          </a:xfrm>
          <a:custGeom>
            <a:avLst/>
            <a:gdLst/>
            <a:ahLst/>
            <a:cxnLst/>
            <a:rect l="l" t="t" r="r" b="b"/>
            <a:pathLst>
              <a:path w="7837714" h="6850464">
                <a:moveTo>
                  <a:pt x="0" y="0"/>
                </a:moveTo>
                <a:lnTo>
                  <a:pt x="7837715" y="0"/>
                </a:lnTo>
                <a:lnTo>
                  <a:pt x="7837715" y="6850464"/>
                </a:lnTo>
                <a:lnTo>
                  <a:pt x="0" y="6850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44" r="-6585" b="-126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BBD5A6D9-7FDE-386C-04EB-0B7DDAE63C71}"/>
              </a:ext>
            </a:extLst>
          </p:cNvPr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3980">
            <a:off x="951030" y="9380601"/>
            <a:ext cx="16385941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454998" y="2588330"/>
            <a:ext cx="10824624" cy="2295576"/>
            <a:chOff x="0" y="0"/>
            <a:chExt cx="14432832" cy="306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32787" cy="3060827"/>
            </a:xfrm>
            <a:custGeom>
              <a:avLst/>
              <a:gdLst/>
              <a:ahLst/>
              <a:cxnLst/>
              <a:rect l="l" t="t" r="r" b="b"/>
              <a:pathLst>
                <a:path w="14432787" h="3060827">
                  <a:moveTo>
                    <a:pt x="0" y="306070"/>
                  </a:moveTo>
                  <a:cubicBezTo>
                    <a:pt x="0" y="137033"/>
                    <a:pt x="137033" y="0"/>
                    <a:pt x="306070" y="0"/>
                  </a:cubicBezTo>
                  <a:lnTo>
                    <a:pt x="14126718" y="0"/>
                  </a:lnTo>
                  <a:cubicBezTo>
                    <a:pt x="14295755" y="0"/>
                    <a:pt x="14432787" y="137033"/>
                    <a:pt x="14432787" y="306070"/>
                  </a:cubicBezTo>
                  <a:lnTo>
                    <a:pt x="14432787" y="2754630"/>
                  </a:lnTo>
                  <a:cubicBezTo>
                    <a:pt x="14432787" y="2923667"/>
                    <a:pt x="14295755" y="3060700"/>
                    <a:pt x="14126718" y="3060700"/>
                  </a:cubicBezTo>
                  <a:lnTo>
                    <a:pt x="306070" y="3060700"/>
                  </a:lnTo>
                  <a:cubicBezTo>
                    <a:pt x="137033" y="3060827"/>
                    <a:pt x="0" y="2923794"/>
                    <a:pt x="0" y="275463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7149410" y="3104834"/>
            <a:ext cx="1262566" cy="1262566"/>
          </a:xfrm>
          <a:custGeom>
            <a:avLst/>
            <a:gdLst/>
            <a:ahLst/>
            <a:cxnLst/>
            <a:rect l="l" t="t" r="r" b="b"/>
            <a:pathLst>
              <a:path w="1262566" h="1262566">
                <a:moveTo>
                  <a:pt x="0" y="0"/>
                </a:moveTo>
                <a:lnTo>
                  <a:pt x="1262566" y="0"/>
                </a:lnTo>
                <a:lnTo>
                  <a:pt x="1262566" y="1262566"/>
                </a:lnTo>
                <a:lnTo>
                  <a:pt x="0" y="126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101626" y="2583567"/>
            <a:ext cx="4880605" cy="2305101"/>
            <a:chOff x="0" y="0"/>
            <a:chExt cx="6507474" cy="30734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07474" cy="3073468"/>
            </a:xfrm>
            <a:custGeom>
              <a:avLst/>
              <a:gdLst/>
              <a:ahLst/>
              <a:cxnLst/>
              <a:rect l="l" t="t" r="r" b="b"/>
              <a:pathLst>
                <a:path w="6507474" h="3073468">
                  <a:moveTo>
                    <a:pt x="0" y="0"/>
                  </a:moveTo>
                  <a:lnTo>
                    <a:pt x="6507474" y="0"/>
                  </a:lnTo>
                  <a:lnTo>
                    <a:pt x="6507474" y="3073468"/>
                  </a:lnTo>
                  <a:lnTo>
                    <a:pt x="0" y="307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6507474" cy="306394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50"/>
                </a:lnSpc>
              </a:pPr>
              <a:r>
                <a:rPr lang="en-US" sz="37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Overview: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72707" y="2583567"/>
            <a:ext cx="3309084" cy="2305101"/>
            <a:chOff x="0" y="0"/>
            <a:chExt cx="4412112" cy="3073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2112" cy="3073468"/>
            </a:xfrm>
            <a:custGeom>
              <a:avLst/>
              <a:gdLst/>
              <a:ahLst/>
              <a:cxnLst/>
              <a:rect l="l" t="t" r="r" b="b"/>
              <a:pathLst>
                <a:path w="4412112" h="3073468">
                  <a:moveTo>
                    <a:pt x="0" y="0"/>
                  </a:moveTo>
                  <a:lnTo>
                    <a:pt x="4412112" y="0"/>
                  </a:lnTo>
                  <a:lnTo>
                    <a:pt x="4412112" y="3073468"/>
                  </a:lnTo>
                  <a:lnTo>
                    <a:pt x="0" y="307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412112" cy="30734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Building a system to predict plant diseases using images.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Training a CNN for image classification.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4998" y="5457801"/>
            <a:ext cx="10824624" cy="2295576"/>
            <a:chOff x="0" y="0"/>
            <a:chExt cx="14432832" cy="30607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32787" cy="3060827"/>
            </a:xfrm>
            <a:custGeom>
              <a:avLst/>
              <a:gdLst/>
              <a:ahLst/>
              <a:cxnLst/>
              <a:rect l="l" t="t" r="r" b="b"/>
              <a:pathLst>
                <a:path w="14432787" h="3060827">
                  <a:moveTo>
                    <a:pt x="0" y="306070"/>
                  </a:moveTo>
                  <a:cubicBezTo>
                    <a:pt x="0" y="137033"/>
                    <a:pt x="137033" y="0"/>
                    <a:pt x="306070" y="0"/>
                  </a:cubicBezTo>
                  <a:lnTo>
                    <a:pt x="14126718" y="0"/>
                  </a:lnTo>
                  <a:cubicBezTo>
                    <a:pt x="14295755" y="0"/>
                    <a:pt x="14432787" y="137033"/>
                    <a:pt x="14432787" y="306070"/>
                  </a:cubicBezTo>
                  <a:lnTo>
                    <a:pt x="14432787" y="2754630"/>
                  </a:lnTo>
                  <a:cubicBezTo>
                    <a:pt x="14432787" y="2923667"/>
                    <a:pt x="14295755" y="3060700"/>
                    <a:pt x="14126718" y="3060700"/>
                  </a:cubicBezTo>
                  <a:lnTo>
                    <a:pt x="306070" y="3060700"/>
                  </a:lnTo>
                  <a:cubicBezTo>
                    <a:pt x="137033" y="3060827"/>
                    <a:pt x="0" y="2923794"/>
                    <a:pt x="0" y="275463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49410" y="5974305"/>
            <a:ext cx="1262566" cy="1262566"/>
          </a:xfrm>
          <a:custGeom>
            <a:avLst/>
            <a:gdLst/>
            <a:ahLst/>
            <a:cxnLst/>
            <a:rect l="l" t="t" r="r" b="b"/>
            <a:pathLst>
              <a:path w="1262566" h="1262566">
                <a:moveTo>
                  <a:pt x="0" y="0"/>
                </a:moveTo>
                <a:lnTo>
                  <a:pt x="1262566" y="0"/>
                </a:lnTo>
                <a:lnTo>
                  <a:pt x="1262566" y="1262567"/>
                </a:lnTo>
                <a:lnTo>
                  <a:pt x="0" y="1262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9101626" y="5453038"/>
            <a:ext cx="4880605" cy="2305101"/>
            <a:chOff x="0" y="0"/>
            <a:chExt cx="6507474" cy="3073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07474" cy="3073468"/>
            </a:xfrm>
            <a:custGeom>
              <a:avLst/>
              <a:gdLst/>
              <a:ahLst/>
              <a:cxnLst/>
              <a:rect l="l" t="t" r="r" b="b"/>
              <a:pathLst>
                <a:path w="6507474" h="3073468">
                  <a:moveTo>
                    <a:pt x="0" y="0"/>
                  </a:moveTo>
                  <a:lnTo>
                    <a:pt x="6507474" y="0"/>
                  </a:lnTo>
                  <a:lnTo>
                    <a:pt x="6507474" y="3073468"/>
                  </a:lnTo>
                  <a:lnTo>
                    <a:pt x="0" y="307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6507474" cy="306394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50"/>
                </a:lnSpc>
              </a:pPr>
              <a:r>
                <a:rPr lang="en-US" sz="37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Web App Development: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72707" y="5453038"/>
            <a:ext cx="3309084" cy="2305101"/>
            <a:chOff x="0" y="0"/>
            <a:chExt cx="4412112" cy="30734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12112" cy="3073468"/>
            </a:xfrm>
            <a:custGeom>
              <a:avLst/>
              <a:gdLst/>
              <a:ahLst/>
              <a:cxnLst/>
              <a:rect l="l" t="t" r="r" b="b"/>
              <a:pathLst>
                <a:path w="4412112" h="3073468">
                  <a:moveTo>
                    <a:pt x="0" y="0"/>
                  </a:moveTo>
                  <a:lnTo>
                    <a:pt x="4412112" y="0"/>
                  </a:lnTo>
                  <a:lnTo>
                    <a:pt x="4412112" y="3073468"/>
                  </a:lnTo>
                  <a:lnTo>
                    <a:pt x="0" y="307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4412112" cy="30734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Using Django for creating a user-friendly interface where users can upload images.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Implementing a classification button to get predictions.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0120" y="2057400"/>
            <a:ext cx="3979168" cy="6226216"/>
            <a:chOff x="0" y="0"/>
            <a:chExt cx="5305558" cy="83016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05558" cy="8301622"/>
            </a:xfrm>
            <a:custGeom>
              <a:avLst/>
              <a:gdLst/>
              <a:ahLst/>
              <a:cxnLst/>
              <a:rect l="l" t="t" r="r" b="b"/>
              <a:pathLst>
                <a:path w="5305558" h="8301622">
                  <a:moveTo>
                    <a:pt x="0" y="0"/>
                  </a:moveTo>
                  <a:lnTo>
                    <a:pt x="5305558" y="0"/>
                  </a:lnTo>
                  <a:lnTo>
                    <a:pt x="5305558" y="8301622"/>
                  </a:lnTo>
                  <a:lnTo>
                    <a:pt x="0" y="8301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5305558" cy="83301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0"/>
                </a:lnSpc>
              </a:pPr>
              <a:r>
                <a:rPr lang="en-US" sz="5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  <a:p>
              <a:pPr algn="l">
                <a:lnSpc>
                  <a:spcPts val="6120"/>
                </a:lnSpc>
              </a:pPr>
              <a:endParaRPr lang="en-US" sz="5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60120" y="2057400"/>
            <a:ext cx="3979168" cy="6226216"/>
            <a:chOff x="0" y="0"/>
            <a:chExt cx="5305558" cy="8301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5558" cy="8301622"/>
            </a:xfrm>
            <a:custGeom>
              <a:avLst/>
              <a:gdLst/>
              <a:ahLst/>
              <a:cxnLst/>
              <a:rect l="l" t="t" r="r" b="b"/>
              <a:pathLst>
                <a:path w="5305558" h="8301622">
                  <a:moveTo>
                    <a:pt x="0" y="0"/>
                  </a:moveTo>
                  <a:lnTo>
                    <a:pt x="5305558" y="0"/>
                  </a:lnTo>
                  <a:lnTo>
                    <a:pt x="5305558" y="8301622"/>
                  </a:lnTo>
                  <a:lnTo>
                    <a:pt x="0" y="8301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05558" cy="83301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0"/>
                </a:lnSpc>
              </a:pPr>
              <a:r>
                <a:rPr lang="en-US" sz="5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  <a:p>
              <a:pPr algn="l">
                <a:lnSpc>
                  <a:spcPts val="6120"/>
                </a:lnSpc>
              </a:pPr>
              <a:endParaRPr lang="en-US" sz="5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67936" y="2062091"/>
            <a:ext cx="11228577" cy="2194827"/>
            <a:chOff x="0" y="0"/>
            <a:chExt cx="14971436" cy="2926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71396" cy="2926461"/>
            </a:xfrm>
            <a:custGeom>
              <a:avLst/>
              <a:gdLst/>
              <a:ahLst/>
              <a:cxnLst/>
              <a:rect l="l" t="t" r="r" b="b"/>
              <a:pathLst>
                <a:path w="14971396" h="2926461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lnTo>
                    <a:pt x="14678788" y="0"/>
                  </a:lnTo>
                  <a:cubicBezTo>
                    <a:pt x="14840458" y="0"/>
                    <a:pt x="14971396" y="131064"/>
                    <a:pt x="14971396" y="292608"/>
                  </a:cubicBezTo>
                  <a:lnTo>
                    <a:pt x="14971396" y="2633853"/>
                  </a:lnTo>
                  <a:cubicBezTo>
                    <a:pt x="14971396" y="2795524"/>
                    <a:pt x="14840331" y="2926461"/>
                    <a:pt x="14678788" y="2926461"/>
                  </a:cubicBezTo>
                  <a:lnTo>
                    <a:pt x="292608" y="2926461"/>
                  </a:lnTo>
                  <a:cubicBezTo>
                    <a:pt x="131064" y="2926461"/>
                    <a:pt x="0" y="2795397"/>
                    <a:pt x="0" y="263385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6731871" y="2555928"/>
            <a:ext cx="1207155" cy="1207155"/>
          </a:xfrm>
          <a:custGeom>
            <a:avLst/>
            <a:gdLst/>
            <a:ahLst/>
            <a:cxnLst/>
            <a:rect l="l" t="t" r="r" b="b"/>
            <a:pathLst>
              <a:path w="1207155" h="1207155">
                <a:moveTo>
                  <a:pt x="0" y="0"/>
                </a:moveTo>
                <a:lnTo>
                  <a:pt x="1207155" y="0"/>
                </a:lnTo>
                <a:lnTo>
                  <a:pt x="1207155" y="1207155"/>
                </a:lnTo>
                <a:lnTo>
                  <a:pt x="0" y="120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8598200" y="2057328"/>
            <a:ext cx="5062385" cy="2204352"/>
            <a:chOff x="0" y="0"/>
            <a:chExt cx="6749846" cy="2939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49846" cy="2939136"/>
            </a:xfrm>
            <a:custGeom>
              <a:avLst/>
              <a:gdLst/>
              <a:ahLst/>
              <a:cxnLst/>
              <a:rect l="l" t="t" r="r" b="b"/>
              <a:pathLst>
                <a:path w="6749846" h="2939136">
                  <a:moveTo>
                    <a:pt x="0" y="0"/>
                  </a:moveTo>
                  <a:lnTo>
                    <a:pt x="6749846" y="0"/>
                  </a:lnTo>
                  <a:lnTo>
                    <a:pt x="6749846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6749846" cy="29296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50"/>
                </a:lnSpc>
              </a:pPr>
              <a:r>
                <a:rPr lang="en-US" sz="37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Training: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51059" y="2057328"/>
            <a:ext cx="3647738" cy="2204352"/>
            <a:chOff x="0" y="0"/>
            <a:chExt cx="4863650" cy="2939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63650" cy="2939136"/>
            </a:xfrm>
            <a:custGeom>
              <a:avLst/>
              <a:gdLst/>
              <a:ahLst/>
              <a:cxnLst/>
              <a:rect l="l" t="t" r="r" b="b"/>
              <a:pathLst>
                <a:path w="4863650" h="2939136">
                  <a:moveTo>
                    <a:pt x="0" y="0"/>
                  </a:moveTo>
                  <a:lnTo>
                    <a:pt x="4863650" y="0"/>
                  </a:lnTo>
                  <a:lnTo>
                    <a:pt x="4863650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863650" cy="29391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Building a simple CNN with convolutional and pooling layers.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Training the model and evaluating its performance using loss and accuracy metrics.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67936" y="4805626"/>
            <a:ext cx="11228577" cy="2194827"/>
            <a:chOff x="0" y="0"/>
            <a:chExt cx="14971436" cy="2926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971396" cy="2926461"/>
            </a:xfrm>
            <a:custGeom>
              <a:avLst/>
              <a:gdLst/>
              <a:ahLst/>
              <a:cxnLst/>
              <a:rect l="l" t="t" r="r" b="b"/>
              <a:pathLst>
                <a:path w="14971396" h="2926461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lnTo>
                    <a:pt x="14678788" y="0"/>
                  </a:lnTo>
                  <a:cubicBezTo>
                    <a:pt x="14840458" y="0"/>
                    <a:pt x="14971396" y="131064"/>
                    <a:pt x="14971396" y="292608"/>
                  </a:cubicBezTo>
                  <a:lnTo>
                    <a:pt x="14971396" y="2633853"/>
                  </a:lnTo>
                  <a:cubicBezTo>
                    <a:pt x="14971396" y="2795524"/>
                    <a:pt x="14840331" y="2926461"/>
                    <a:pt x="14678788" y="2926461"/>
                  </a:cubicBezTo>
                  <a:lnTo>
                    <a:pt x="292608" y="2926461"/>
                  </a:lnTo>
                  <a:cubicBezTo>
                    <a:pt x="131064" y="2926461"/>
                    <a:pt x="0" y="2795397"/>
                    <a:pt x="0" y="263385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>
            <a:off x="6731871" y="5299462"/>
            <a:ext cx="1207155" cy="1207155"/>
          </a:xfrm>
          <a:custGeom>
            <a:avLst/>
            <a:gdLst/>
            <a:ahLst/>
            <a:cxnLst/>
            <a:rect l="l" t="t" r="r" b="b"/>
            <a:pathLst>
              <a:path w="1207155" h="1207155">
                <a:moveTo>
                  <a:pt x="0" y="0"/>
                </a:moveTo>
                <a:lnTo>
                  <a:pt x="1207155" y="0"/>
                </a:lnTo>
                <a:lnTo>
                  <a:pt x="1207155" y="1207156"/>
                </a:lnTo>
                <a:lnTo>
                  <a:pt x="0" y="120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8598200" y="4800864"/>
            <a:ext cx="5062385" cy="2204352"/>
            <a:chOff x="0" y="0"/>
            <a:chExt cx="6749846" cy="2939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49846" cy="2939136"/>
            </a:xfrm>
            <a:custGeom>
              <a:avLst/>
              <a:gdLst/>
              <a:ahLst/>
              <a:cxnLst/>
              <a:rect l="l" t="t" r="r" b="b"/>
              <a:pathLst>
                <a:path w="6749846" h="2939136">
                  <a:moveTo>
                    <a:pt x="0" y="0"/>
                  </a:moveTo>
                  <a:lnTo>
                    <a:pt x="6749846" y="0"/>
                  </a:lnTo>
                  <a:lnTo>
                    <a:pt x="6749846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6749846" cy="29296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50"/>
                </a:lnSpc>
              </a:pPr>
              <a:r>
                <a:rPr lang="en-US" sz="37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Deployment: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51059" y="4800864"/>
            <a:ext cx="3647738" cy="2204352"/>
            <a:chOff x="0" y="0"/>
            <a:chExt cx="4863650" cy="29391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3650" cy="2939136"/>
            </a:xfrm>
            <a:custGeom>
              <a:avLst/>
              <a:gdLst/>
              <a:ahLst/>
              <a:cxnLst/>
              <a:rect l="l" t="t" r="r" b="b"/>
              <a:pathLst>
                <a:path w="4863650" h="2939136">
                  <a:moveTo>
                    <a:pt x="0" y="0"/>
                  </a:moveTo>
                  <a:lnTo>
                    <a:pt x="4863650" y="0"/>
                  </a:lnTo>
                  <a:lnTo>
                    <a:pt x="4863650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4863650" cy="29391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Saving the trained model and class indices.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Dockerizing the Django app for deployment.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Running the app and creating a Docker container for better standardization and portability.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67936" y="7549161"/>
            <a:ext cx="11228577" cy="2194827"/>
            <a:chOff x="0" y="0"/>
            <a:chExt cx="14971436" cy="29264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971396" cy="2926461"/>
            </a:xfrm>
            <a:custGeom>
              <a:avLst/>
              <a:gdLst/>
              <a:ahLst/>
              <a:cxnLst/>
              <a:rect l="l" t="t" r="r" b="b"/>
              <a:pathLst>
                <a:path w="14971396" h="2926461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lnTo>
                    <a:pt x="14678788" y="0"/>
                  </a:lnTo>
                  <a:cubicBezTo>
                    <a:pt x="14840458" y="0"/>
                    <a:pt x="14971396" y="131064"/>
                    <a:pt x="14971396" y="292608"/>
                  </a:cubicBezTo>
                  <a:lnTo>
                    <a:pt x="14971396" y="2633853"/>
                  </a:lnTo>
                  <a:cubicBezTo>
                    <a:pt x="14971396" y="2795524"/>
                    <a:pt x="14840331" y="2926461"/>
                    <a:pt x="14678788" y="2926461"/>
                  </a:cubicBezTo>
                  <a:lnTo>
                    <a:pt x="292608" y="2926461"/>
                  </a:lnTo>
                  <a:cubicBezTo>
                    <a:pt x="131064" y="2926461"/>
                    <a:pt x="0" y="2795397"/>
                    <a:pt x="0" y="263385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/>
          <p:cNvSpPr/>
          <p:nvPr/>
        </p:nvSpPr>
        <p:spPr>
          <a:xfrm>
            <a:off x="6731871" y="8042997"/>
            <a:ext cx="1207155" cy="1207155"/>
          </a:xfrm>
          <a:custGeom>
            <a:avLst/>
            <a:gdLst/>
            <a:ahLst/>
            <a:cxnLst/>
            <a:rect l="l" t="t" r="r" b="b"/>
            <a:pathLst>
              <a:path w="1207155" h="1207155">
                <a:moveTo>
                  <a:pt x="0" y="0"/>
                </a:moveTo>
                <a:lnTo>
                  <a:pt x="1207155" y="0"/>
                </a:lnTo>
                <a:lnTo>
                  <a:pt x="1207155" y="1207155"/>
                </a:lnTo>
                <a:lnTo>
                  <a:pt x="0" y="1207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8598200" y="7544398"/>
            <a:ext cx="5062385" cy="2204352"/>
            <a:chOff x="0" y="0"/>
            <a:chExt cx="6749846" cy="293913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49846" cy="2939136"/>
            </a:xfrm>
            <a:custGeom>
              <a:avLst/>
              <a:gdLst/>
              <a:ahLst/>
              <a:cxnLst/>
              <a:rect l="l" t="t" r="r" b="b"/>
              <a:pathLst>
                <a:path w="6749846" h="2939136">
                  <a:moveTo>
                    <a:pt x="0" y="0"/>
                  </a:moveTo>
                  <a:lnTo>
                    <a:pt x="6749846" y="0"/>
                  </a:lnTo>
                  <a:lnTo>
                    <a:pt x="6749846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6749846" cy="29296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50"/>
                </a:lnSpc>
              </a:pPr>
              <a:r>
                <a:rPr lang="en-US" sz="37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51059" y="7544398"/>
            <a:ext cx="3647738" cy="2204352"/>
            <a:chOff x="0" y="0"/>
            <a:chExt cx="4863650" cy="2939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63650" cy="2939136"/>
            </a:xfrm>
            <a:custGeom>
              <a:avLst/>
              <a:gdLst/>
              <a:ahLst/>
              <a:cxnLst/>
              <a:rect l="l" t="t" r="r" b="b"/>
              <a:pathLst>
                <a:path w="4863650" h="2939136">
                  <a:moveTo>
                    <a:pt x="0" y="0"/>
                  </a:moveTo>
                  <a:lnTo>
                    <a:pt x="4863650" y="0"/>
                  </a:lnTo>
                  <a:lnTo>
                    <a:pt x="4863650" y="2939136"/>
                  </a:lnTo>
                  <a:lnTo>
                    <a:pt x="0" y="2939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4863650" cy="29391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Emphasizing the importance of model improvement through data augmentation and hyperparameter tuning.</a:t>
              </a:r>
            </a:p>
            <a:p>
              <a:pPr algn="l">
                <a:lnSpc>
                  <a:spcPts val="1944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Encouraging viewers to experiment with the provided code and repository for better understanding.</a:t>
              </a:r>
            </a:p>
          </p:txBody>
        </p:sp>
      </p:grpSp>
      <p:sp>
        <p:nvSpPr>
          <p:cNvPr id="34" name="AutoShape 2">
            <a:extLst>
              <a:ext uri="{FF2B5EF4-FFF2-40B4-BE49-F238E27FC236}">
                <a16:creationId xmlns:a16="http://schemas.microsoft.com/office/drawing/2014/main" id="{BBD729BF-86F1-F8E6-A1E7-9B6664CF0C83}"/>
              </a:ext>
            </a:extLst>
          </p:cNvPr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 descr="Cross section of young plant and roots"/>
          <p:cNvSpPr/>
          <p:nvPr/>
        </p:nvSpPr>
        <p:spPr>
          <a:xfrm>
            <a:off x="11018520" y="15"/>
            <a:ext cx="7269480" cy="10286985"/>
          </a:xfrm>
          <a:custGeom>
            <a:avLst/>
            <a:gdLst/>
            <a:ahLst/>
            <a:cxnLst/>
            <a:rect l="l" t="t" r="r" b="b"/>
            <a:pathLst>
              <a:path w="7269480" h="10286985">
                <a:moveTo>
                  <a:pt x="0" y="0"/>
                </a:moveTo>
                <a:lnTo>
                  <a:pt x="7269480" y="0"/>
                </a:lnTo>
                <a:lnTo>
                  <a:pt x="726948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68" r="-65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60120" y="2057400"/>
            <a:ext cx="8778240" cy="1645920"/>
            <a:chOff x="0" y="0"/>
            <a:chExt cx="11704320" cy="2194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4320" cy="2194560"/>
            </a:xfrm>
            <a:custGeom>
              <a:avLst/>
              <a:gdLst/>
              <a:ahLst/>
              <a:cxnLst/>
              <a:rect l="l" t="t" r="r" b="b"/>
              <a:pathLst>
                <a:path w="11704320" h="2194560">
                  <a:moveTo>
                    <a:pt x="0" y="0"/>
                  </a:moveTo>
                  <a:lnTo>
                    <a:pt x="11704320" y="0"/>
                  </a:lnTo>
                  <a:lnTo>
                    <a:pt x="11704320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704320" cy="2223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Plant Disease Process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120" y="3703320"/>
            <a:ext cx="8778240" cy="6237093"/>
            <a:chOff x="0" y="0"/>
            <a:chExt cx="11704320" cy="8316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4320" cy="8316124"/>
            </a:xfrm>
            <a:custGeom>
              <a:avLst/>
              <a:gdLst/>
              <a:ahLst/>
              <a:cxnLst/>
              <a:rect l="l" t="t" r="r" b="b"/>
              <a:pathLst>
                <a:path w="11704320" h="8316124">
                  <a:moveTo>
                    <a:pt x="0" y="0"/>
                  </a:moveTo>
                  <a:lnTo>
                    <a:pt x="11704320" y="0"/>
                  </a:lnTo>
                  <a:lnTo>
                    <a:pt x="11704320" y="8316124"/>
                  </a:lnTo>
                  <a:lnTo>
                    <a:pt x="0" y="831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704320" cy="83542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Plant disease detection involves identifying the problem, collecting information, and then using a variety of methods to diagnose the disease. 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Steps for diagnosing plant disease 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Identify the plant or insect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Identify the signs and symptoms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Collect information about the plant's history and the environment around it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Research the problem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Gives Detail report about diseases</a:t>
              </a:r>
            </a:p>
            <a:p>
              <a:pPr marL="434340" lvl="1" indent="-217170" algn="l">
                <a:lnSpc>
                  <a:spcPts val="3168"/>
                </a:lnSpc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2561" y="4743725"/>
            <a:ext cx="3265456" cy="1357503"/>
          </a:xfrm>
          <a:custGeom>
            <a:avLst/>
            <a:gdLst/>
            <a:ahLst/>
            <a:cxnLst/>
            <a:rect l="l" t="t" r="r" b="b"/>
            <a:pathLst>
              <a:path w="3265456" h="1357503">
                <a:moveTo>
                  <a:pt x="0" y="0"/>
                </a:moveTo>
                <a:lnTo>
                  <a:pt x="3265456" y="0"/>
                </a:lnTo>
                <a:lnTo>
                  <a:pt x="3265456" y="1357503"/>
                </a:lnTo>
                <a:lnTo>
                  <a:pt x="0" y="135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238391" y="4469051"/>
            <a:ext cx="3054668" cy="1465517"/>
          </a:xfrm>
          <a:custGeom>
            <a:avLst/>
            <a:gdLst/>
            <a:ahLst/>
            <a:cxnLst/>
            <a:rect l="l" t="t" r="r" b="b"/>
            <a:pathLst>
              <a:path w="3054668" h="1465517">
                <a:moveTo>
                  <a:pt x="0" y="0"/>
                </a:moveTo>
                <a:lnTo>
                  <a:pt x="3054668" y="0"/>
                </a:lnTo>
                <a:lnTo>
                  <a:pt x="3054668" y="1465517"/>
                </a:lnTo>
                <a:lnTo>
                  <a:pt x="0" y="146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34957" y="1531198"/>
            <a:ext cx="2561195" cy="2376871"/>
            <a:chOff x="0" y="0"/>
            <a:chExt cx="2420925" cy="22466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0904" cy="2246757"/>
            </a:xfrm>
            <a:custGeom>
              <a:avLst/>
              <a:gdLst/>
              <a:ahLst/>
              <a:cxnLst/>
              <a:rect l="l" t="t" r="r" b="b"/>
              <a:pathLst>
                <a:path w="2420904" h="2246757">
                  <a:moveTo>
                    <a:pt x="0" y="0"/>
                  </a:moveTo>
                  <a:lnTo>
                    <a:pt x="2420904" y="0"/>
                  </a:lnTo>
                  <a:lnTo>
                    <a:pt x="2420904" y="2246757"/>
                  </a:lnTo>
                  <a:lnTo>
                    <a:pt x="0" y="224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806" r="-4280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4957" y="159294"/>
            <a:ext cx="1109268" cy="1109268"/>
            <a:chOff x="0" y="0"/>
            <a:chExt cx="1479025" cy="14790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9042" cy="1479042"/>
            </a:xfrm>
            <a:custGeom>
              <a:avLst/>
              <a:gdLst/>
              <a:ahLst/>
              <a:cxnLst/>
              <a:rect l="l" t="t" r="r" b="b"/>
              <a:pathLst>
                <a:path w="1479042" h="1479042">
                  <a:moveTo>
                    <a:pt x="0" y="0"/>
                  </a:moveTo>
                  <a:lnTo>
                    <a:pt x="1479042" y="0"/>
                  </a:lnTo>
                  <a:lnTo>
                    <a:pt x="1479042" y="1479042"/>
                  </a:lnTo>
                  <a:lnTo>
                    <a:pt x="0" y="1479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" b="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6016" y="4981143"/>
            <a:ext cx="2470260" cy="441333"/>
            <a:chOff x="0" y="0"/>
            <a:chExt cx="3293680" cy="5884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93680" cy="588444"/>
            </a:xfrm>
            <a:custGeom>
              <a:avLst/>
              <a:gdLst/>
              <a:ahLst/>
              <a:cxnLst/>
              <a:rect l="l" t="t" r="r" b="b"/>
              <a:pathLst>
                <a:path w="3293680" h="588444">
                  <a:moveTo>
                    <a:pt x="0" y="0"/>
                  </a:moveTo>
                  <a:lnTo>
                    <a:pt x="3293680" y="0"/>
                  </a:lnTo>
                  <a:lnTo>
                    <a:pt x="3293680" y="588444"/>
                  </a:lnTo>
                  <a:lnTo>
                    <a:pt x="0" y="588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293680" cy="5979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Displaying Output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65676" y="7421310"/>
            <a:ext cx="1842024" cy="762126"/>
            <a:chOff x="0" y="0"/>
            <a:chExt cx="1431512" cy="5922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1512" cy="592279"/>
            </a:xfrm>
            <a:custGeom>
              <a:avLst/>
              <a:gdLst/>
              <a:ahLst/>
              <a:cxnLst/>
              <a:rect l="l" t="t" r="r" b="b"/>
              <a:pathLst>
                <a:path w="1431512" h="592279">
                  <a:moveTo>
                    <a:pt x="0" y="0"/>
                  </a:moveTo>
                  <a:lnTo>
                    <a:pt x="1431512" y="0"/>
                  </a:lnTo>
                  <a:lnTo>
                    <a:pt x="1431512" y="592279"/>
                  </a:lnTo>
                  <a:lnTo>
                    <a:pt x="0" y="592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31512" cy="5922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59"/>
                </a:lnSpc>
              </a:pPr>
              <a:r>
                <a:rPr lang="en-US" sz="3799" b="1" spc="35">
                  <a:solidFill>
                    <a:srgbClr val="1F497D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Output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12561" y="5195148"/>
            <a:ext cx="2935849" cy="611751"/>
            <a:chOff x="0" y="0"/>
            <a:chExt cx="3914465" cy="8156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14465" cy="815668"/>
            </a:xfrm>
            <a:custGeom>
              <a:avLst/>
              <a:gdLst/>
              <a:ahLst/>
              <a:cxnLst/>
              <a:rect l="l" t="t" r="r" b="b"/>
              <a:pathLst>
                <a:path w="3914465" h="815668">
                  <a:moveTo>
                    <a:pt x="0" y="0"/>
                  </a:moveTo>
                  <a:lnTo>
                    <a:pt x="3914465" y="0"/>
                  </a:lnTo>
                  <a:lnTo>
                    <a:pt x="3914465" y="815668"/>
                  </a:lnTo>
                  <a:lnTo>
                    <a:pt x="0" y="815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914465" cy="834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400"/>
                </a:lnSpc>
              </a:pPr>
              <a:r>
                <a:rPr lang="en-US" sz="2000" spc="18" dirty="0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Deep learning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957" y="4445926"/>
            <a:ext cx="2561195" cy="2376871"/>
            <a:chOff x="0" y="0"/>
            <a:chExt cx="2420925" cy="22466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0904" cy="2246757"/>
            </a:xfrm>
            <a:custGeom>
              <a:avLst/>
              <a:gdLst/>
              <a:ahLst/>
              <a:cxnLst/>
              <a:rect l="l" t="t" r="r" b="b"/>
              <a:pathLst>
                <a:path w="2420904" h="2246757">
                  <a:moveTo>
                    <a:pt x="0" y="0"/>
                  </a:moveTo>
                  <a:lnTo>
                    <a:pt x="2420904" y="0"/>
                  </a:lnTo>
                  <a:lnTo>
                    <a:pt x="2420904" y="2246757"/>
                  </a:lnTo>
                  <a:lnTo>
                    <a:pt x="0" y="224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875" b="-387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4957" y="7164470"/>
            <a:ext cx="2561195" cy="2376871"/>
            <a:chOff x="0" y="0"/>
            <a:chExt cx="2420925" cy="22466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20904" cy="2246757"/>
            </a:xfrm>
            <a:custGeom>
              <a:avLst/>
              <a:gdLst/>
              <a:ahLst/>
              <a:cxnLst/>
              <a:rect l="l" t="t" r="r" b="b"/>
              <a:pathLst>
                <a:path w="2420904" h="2246757">
                  <a:moveTo>
                    <a:pt x="0" y="0"/>
                  </a:moveTo>
                  <a:lnTo>
                    <a:pt x="2420904" y="0"/>
                  </a:lnTo>
                  <a:lnTo>
                    <a:pt x="2420904" y="2246757"/>
                  </a:lnTo>
                  <a:lnTo>
                    <a:pt x="0" y="224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875" b="-387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6738350" y="3847413"/>
            <a:ext cx="4901854" cy="3573897"/>
          </a:xfrm>
          <a:custGeom>
            <a:avLst/>
            <a:gdLst/>
            <a:ahLst/>
            <a:cxnLst/>
            <a:rect l="l" t="t" r="r" b="b"/>
            <a:pathLst>
              <a:path w="4901854" h="3573897">
                <a:moveTo>
                  <a:pt x="0" y="0"/>
                </a:moveTo>
                <a:lnTo>
                  <a:pt x="4901854" y="0"/>
                </a:lnTo>
                <a:lnTo>
                  <a:pt x="4901854" y="3573897"/>
                </a:lnTo>
                <a:lnTo>
                  <a:pt x="0" y="35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7365268" y="3984269"/>
            <a:ext cx="1827132" cy="2326509"/>
            <a:chOff x="0" y="0"/>
            <a:chExt cx="283071" cy="3604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3071" cy="360437"/>
            </a:xfrm>
            <a:custGeom>
              <a:avLst/>
              <a:gdLst/>
              <a:ahLst/>
              <a:cxnLst/>
              <a:rect l="l" t="t" r="r" b="b"/>
              <a:pathLst>
                <a:path w="283071" h="360437">
                  <a:moveTo>
                    <a:pt x="0" y="0"/>
                  </a:moveTo>
                  <a:lnTo>
                    <a:pt x="283071" y="0"/>
                  </a:lnTo>
                  <a:lnTo>
                    <a:pt x="283071" y="360437"/>
                  </a:lnTo>
                  <a:lnTo>
                    <a:pt x="0" y="360437"/>
                  </a:lnTo>
                  <a:close/>
                </a:path>
              </a:pathLst>
            </a:custGeom>
            <a:blipFill>
              <a:blip r:embed="rId12"/>
              <a:stretch>
                <a:fillRect l="-109998" r="-1636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82875" y="3993794"/>
            <a:ext cx="1827132" cy="2326509"/>
            <a:chOff x="0" y="0"/>
            <a:chExt cx="283071" cy="3604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3071" cy="360437"/>
            </a:xfrm>
            <a:custGeom>
              <a:avLst/>
              <a:gdLst/>
              <a:ahLst/>
              <a:cxnLst/>
              <a:rect l="l" t="t" r="r" b="b"/>
              <a:pathLst>
                <a:path w="283071" h="360437">
                  <a:moveTo>
                    <a:pt x="0" y="0"/>
                  </a:moveTo>
                  <a:lnTo>
                    <a:pt x="283071" y="0"/>
                  </a:lnTo>
                  <a:lnTo>
                    <a:pt x="283071" y="360437"/>
                  </a:lnTo>
                  <a:lnTo>
                    <a:pt x="0" y="360437"/>
                  </a:lnTo>
                  <a:close/>
                </a:path>
              </a:pathLst>
            </a:custGeom>
            <a:blipFill>
              <a:blip r:embed="rId13"/>
              <a:stretch>
                <a:fillRect l="-63183" r="-6318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/>
          <p:cNvSpPr/>
          <p:nvPr/>
        </p:nvSpPr>
        <p:spPr>
          <a:xfrm rot="-1445012">
            <a:off x="13762653" y="2589902"/>
            <a:ext cx="4522781" cy="5060455"/>
          </a:xfrm>
          <a:custGeom>
            <a:avLst/>
            <a:gdLst/>
            <a:ahLst/>
            <a:cxnLst/>
            <a:rect l="l" t="t" r="r" b="b"/>
            <a:pathLst>
              <a:path w="4522781" h="5060455">
                <a:moveTo>
                  <a:pt x="0" y="0"/>
                </a:moveTo>
                <a:lnTo>
                  <a:pt x="4522781" y="0"/>
                </a:lnTo>
                <a:lnTo>
                  <a:pt x="4522781" y="5060455"/>
                </a:lnTo>
                <a:lnTo>
                  <a:pt x="0" y="50604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4236189" y="187689"/>
            <a:ext cx="10872913" cy="1343509"/>
            <a:chOff x="0" y="0"/>
            <a:chExt cx="14497218" cy="179134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97217" cy="1791345"/>
            </a:xfrm>
            <a:custGeom>
              <a:avLst/>
              <a:gdLst/>
              <a:ahLst/>
              <a:cxnLst/>
              <a:rect l="l" t="t" r="r" b="b"/>
              <a:pathLst>
                <a:path w="14497217" h="1791345">
                  <a:moveTo>
                    <a:pt x="0" y="0"/>
                  </a:moveTo>
                  <a:lnTo>
                    <a:pt x="14497217" y="0"/>
                  </a:lnTo>
                  <a:lnTo>
                    <a:pt x="14497217" y="1791345"/>
                  </a:lnTo>
                  <a:lnTo>
                    <a:pt x="0" y="1791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497218" cy="18294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Plant Disease Process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775" y="-1285500"/>
            <a:ext cx="6716915" cy="7062073"/>
            <a:chOff x="-467306" y="-7103342"/>
            <a:chExt cx="8955887" cy="9416101"/>
          </a:xfrm>
        </p:grpSpPr>
        <p:sp>
          <p:nvSpPr>
            <p:cNvPr id="3" name="Freeform 3"/>
            <p:cNvSpPr/>
            <p:nvPr/>
          </p:nvSpPr>
          <p:spPr>
            <a:xfrm>
              <a:off x="-238859" y="-7103342"/>
              <a:ext cx="8727440" cy="2628886"/>
            </a:xfrm>
            <a:custGeom>
              <a:avLst/>
              <a:gdLst/>
              <a:ahLst/>
              <a:cxnLst/>
              <a:rect l="l" t="t" r="r" b="b"/>
              <a:pathLst>
                <a:path w="8727440" h="2628886">
                  <a:moveTo>
                    <a:pt x="0" y="0"/>
                  </a:moveTo>
                  <a:lnTo>
                    <a:pt x="8727440" y="0"/>
                  </a:lnTo>
                  <a:lnTo>
                    <a:pt x="8727440" y="2628886"/>
                  </a:lnTo>
                  <a:lnTo>
                    <a:pt x="0" y="2628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67306" y="-344702"/>
              <a:ext cx="5401634" cy="26574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Tools &amp;</a:t>
              </a:r>
            </a:p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Technology </a:t>
              </a:r>
            </a:p>
          </p:txBody>
        </p:sp>
      </p:grpSp>
      <p:sp>
        <p:nvSpPr>
          <p:cNvPr id="5" name="Freeform 5" descr="Django Icons, Logos, Symbols – Free Download PNG, SVG"/>
          <p:cNvSpPr/>
          <p:nvPr/>
        </p:nvSpPr>
        <p:spPr>
          <a:xfrm>
            <a:off x="14569704" y="6421927"/>
            <a:ext cx="2674620" cy="2674620"/>
          </a:xfrm>
          <a:custGeom>
            <a:avLst/>
            <a:gdLst/>
            <a:ahLst/>
            <a:cxnLst/>
            <a:rect l="l" t="t" r="r" b="b"/>
            <a:pathLst>
              <a:path w="2674620" h="2674620">
                <a:moveTo>
                  <a:pt x="0" y="0"/>
                </a:moveTo>
                <a:lnTo>
                  <a:pt x="2674620" y="0"/>
                </a:lnTo>
                <a:lnTo>
                  <a:pt x="2674620" y="2674620"/>
                </a:lnTo>
                <a:lnTo>
                  <a:pt x="0" y="267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Machine learning - Free electronics icons"/>
          <p:cNvSpPr/>
          <p:nvPr/>
        </p:nvSpPr>
        <p:spPr>
          <a:xfrm>
            <a:off x="5216371" y="3520820"/>
            <a:ext cx="2304754" cy="2011550"/>
          </a:xfrm>
          <a:custGeom>
            <a:avLst/>
            <a:gdLst/>
            <a:ahLst/>
            <a:cxnLst/>
            <a:rect l="l" t="t" r="r" b="b"/>
            <a:pathLst>
              <a:path w="2674620" h="2674620">
                <a:moveTo>
                  <a:pt x="0" y="0"/>
                </a:moveTo>
                <a:lnTo>
                  <a:pt x="2674620" y="0"/>
                </a:lnTo>
                <a:lnTo>
                  <a:pt x="2674620" y="2674620"/>
                </a:lnTo>
                <a:lnTo>
                  <a:pt x="0" y="2674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 descr="NumPy Icon | Sticker"/>
          <p:cNvSpPr/>
          <p:nvPr/>
        </p:nvSpPr>
        <p:spPr>
          <a:xfrm>
            <a:off x="9934984" y="3442716"/>
            <a:ext cx="2176041" cy="1791011"/>
          </a:xfrm>
          <a:custGeom>
            <a:avLst/>
            <a:gdLst/>
            <a:ahLst/>
            <a:cxnLst/>
            <a:rect l="l" t="t" r="r" b="b"/>
            <a:pathLst>
              <a:path w="2674620" h="2674620">
                <a:moveTo>
                  <a:pt x="0" y="0"/>
                </a:moveTo>
                <a:lnTo>
                  <a:pt x="2674620" y="0"/>
                </a:lnTo>
                <a:lnTo>
                  <a:pt x="2674620" y="2674620"/>
                </a:lnTo>
                <a:lnTo>
                  <a:pt x="0" y="2674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 descr="TensorFlow Icon Mouse Pad AI Store clearance"/>
          <p:cNvSpPr/>
          <p:nvPr/>
        </p:nvSpPr>
        <p:spPr>
          <a:xfrm>
            <a:off x="4994889" y="147444"/>
            <a:ext cx="2674620" cy="2674620"/>
          </a:xfrm>
          <a:custGeom>
            <a:avLst/>
            <a:gdLst/>
            <a:ahLst/>
            <a:cxnLst/>
            <a:rect l="l" t="t" r="r" b="b"/>
            <a:pathLst>
              <a:path w="2674620" h="2674620">
                <a:moveTo>
                  <a:pt x="0" y="0"/>
                </a:moveTo>
                <a:lnTo>
                  <a:pt x="2674620" y="0"/>
                </a:lnTo>
                <a:lnTo>
                  <a:pt x="2674620" y="2674620"/>
                </a:lnTo>
                <a:lnTo>
                  <a:pt x="0" y="267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934984" y="304490"/>
            <a:ext cx="1906258" cy="1791010"/>
          </a:xfrm>
          <a:custGeom>
            <a:avLst/>
            <a:gdLst/>
            <a:ahLst/>
            <a:cxnLst/>
            <a:rect l="l" t="t" r="r" b="b"/>
            <a:pathLst>
              <a:path w="2205410" h="2205410">
                <a:moveTo>
                  <a:pt x="0" y="0"/>
                </a:moveTo>
                <a:lnTo>
                  <a:pt x="2205410" y="0"/>
                </a:lnTo>
                <a:lnTo>
                  <a:pt x="2205410" y="2205411"/>
                </a:lnTo>
                <a:lnTo>
                  <a:pt x="0" y="220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140229" y="218684"/>
            <a:ext cx="1545531" cy="2370521"/>
          </a:xfrm>
          <a:custGeom>
            <a:avLst/>
            <a:gdLst/>
            <a:ahLst/>
            <a:cxnLst/>
            <a:rect l="l" t="t" r="r" b="b"/>
            <a:pathLst>
              <a:path w="1545531" h="2370521">
                <a:moveTo>
                  <a:pt x="0" y="0"/>
                </a:moveTo>
                <a:lnTo>
                  <a:pt x="1545531" y="0"/>
                </a:lnTo>
                <a:lnTo>
                  <a:pt x="1545531" y="2370521"/>
                </a:lnTo>
                <a:lnTo>
                  <a:pt x="0" y="2370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507" r="-517714" b="-120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068259" y="3645315"/>
            <a:ext cx="2532853" cy="2532853"/>
          </a:xfrm>
          <a:custGeom>
            <a:avLst/>
            <a:gdLst/>
            <a:ahLst/>
            <a:cxnLst/>
            <a:rect l="l" t="t" r="r" b="b"/>
            <a:pathLst>
              <a:path w="2532853" h="2532853">
                <a:moveTo>
                  <a:pt x="0" y="0"/>
                </a:moveTo>
                <a:lnTo>
                  <a:pt x="2532853" y="0"/>
                </a:lnTo>
                <a:lnTo>
                  <a:pt x="2532853" y="2532853"/>
                </a:lnTo>
                <a:lnTo>
                  <a:pt x="0" y="253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9801773" y="6264762"/>
            <a:ext cx="2442461" cy="2671828"/>
          </a:xfrm>
          <a:custGeom>
            <a:avLst/>
            <a:gdLst/>
            <a:ahLst/>
            <a:cxnLst/>
            <a:rect l="l" t="t" r="r" b="b"/>
            <a:pathLst>
              <a:path w="2442461" h="2671828">
                <a:moveTo>
                  <a:pt x="0" y="0"/>
                </a:moveTo>
                <a:lnTo>
                  <a:pt x="2442461" y="0"/>
                </a:lnTo>
                <a:lnTo>
                  <a:pt x="2442461" y="2671829"/>
                </a:lnTo>
                <a:lnTo>
                  <a:pt x="0" y="26718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7512" r="-375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5185891" y="2669860"/>
            <a:ext cx="240565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TensorFlow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9885" y="5431168"/>
            <a:ext cx="15118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Numpy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20800" y="2419051"/>
            <a:ext cx="258031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MobileNet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468058" y="8533259"/>
            <a:ext cx="30678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Django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37077" y="5832485"/>
            <a:ext cx="378225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Algorithms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56210" y="2247868"/>
            <a:ext cx="1545531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JSON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06600" y="6033796"/>
            <a:ext cx="1522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34984" y="8973020"/>
            <a:ext cx="23651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GEMINI API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4DA13B-7B8D-BC6D-1E9A-FB1CCE357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369" y="7362458"/>
            <a:ext cx="2883109" cy="2883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0200" y="1005190"/>
            <a:ext cx="16336394" cy="21104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Chatbot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59814" y="4273059"/>
            <a:ext cx="1647000" cy="1647000"/>
            <a:chOff x="0" y="0"/>
            <a:chExt cx="2196000" cy="219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96084" cy="2196084"/>
            </a:xfrm>
            <a:custGeom>
              <a:avLst/>
              <a:gdLst/>
              <a:ahLst/>
              <a:cxnLst/>
              <a:rect l="l" t="t" r="r" b="b"/>
              <a:pathLst>
                <a:path w="2196084" h="2196084">
                  <a:moveTo>
                    <a:pt x="0" y="1098042"/>
                  </a:moveTo>
                  <a:cubicBezTo>
                    <a:pt x="0" y="491617"/>
                    <a:pt x="491617" y="0"/>
                    <a:pt x="1098042" y="0"/>
                  </a:cubicBezTo>
                  <a:cubicBezTo>
                    <a:pt x="1704467" y="0"/>
                    <a:pt x="2196084" y="491617"/>
                    <a:pt x="2196084" y="1098042"/>
                  </a:cubicBezTo>
                  <a:cubicBezTo>
                    <a:pt x="2196084" y="1704467"/>
                    <a:pt x="1704467" y="2196084"/>
                    <a:pt x="1098042" y="2196084"/>
                  </a:cubicBezTo>
                  <a:cubicBezTo>
                    <a:pt x="491617" y="2196084"/>
                    <a:pt x="0" y="1704467"/>
                    <a:pt x="0" y="1098042"/>
                  </a:cubicBezTo>
                  <a:close/>
                </a:path>
              </a:pathLst>
            </a:custGeom>
            <a:solidFill>
              <a:srgbClr val="25C8A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2310815" y="4624059"/>
            <a:ext cx="945000" cy="945000"/>
          </a:xfrm>
          <a:custGeom>
            <a:avLst/>
            <a:gdLst/>
            <a:ahLst/>
            <a:cxnLst/>
            <a:rect l="l" t="t" r="r" b="b"/>
            <a:pathLst>
              <a:path w="945000" h="945000">
                <a:moveTo>
                  <a:pt x="0" y="0"/>
                </a:moveTo>
                <a:lnTo>
                  <a:pt x="945000" y="0"/>
                </a:lnTo>
                <a:lnTo>
                  <a:pt x="945000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28552" y="6428296"/>
            <a:ext cx="2709525" cy="1798275"/>
            <a:chOff x="0" y="0"/>
            <a:chExt cx="3612700" cy="2397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2700" cy="2397700"/>
            </a:xfrm>
            <a:custGeom>
              <a:avLst/>
              <a:gdLst/>
              <a:ahLst/>
              <a:cxnLst/>
              <a:rect l="l" t="t" r="r" b="b"/>
              <a:pathLst>
                <a:path w="3612700" h="2397700">
                  <a:moveTo>
                    <a:pt x="0" y="0"/>
                  </a:moveTo>
                  <a:lnTo>
                    <a:pt x="3612700" y="0"/>
                  </a:lnTo>
                  <a:lnTo>
                    <a:pt x="3612700" y="2397700"/>
                  </a:lnTo>
                  <a:lnTo>
                    <a:pt x="0" y="239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12700" cy="241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80"/>
                </a:lnSpc>
              </a:pPr>
              <a:r>
                <a:rPr lang="en-US" sz="165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Develop an AI-based chatbot capable of answering queries related to plant diseases, soil, pesticides, and agriculture.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32314" y="4273059"/>
            <a:ext cx="1647000" cy="1647000"/>
            <a:chOff x="0" y="0"/>
            <a:chExt cx="2196000" cy="219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96084" cy="2196084"/>
            </a:xfrm>
            <a:custGeom>
              <a:avLst/>
              <a:gdLst/>
              <a:ahLst/>
              <a:cxnLst/>
              <a:rect l="l" t="t" r="r" b="b"/>
              <a:pathLst>
                <a:path w="2196084" h="2196084">
                  <a:moveTo>
                    <a:pt x="0" y="1098042"/>
                  </a:moveTo>
                  <a:cubicBezTo>
                    <a:pt x="0" y="491617"/>
                    <a:pt x="491617" y="0"/>
                    <a:pt x="1098042" y="0"/>
                  </a:cubicBezTo>
                  <a:cubicBezTo>
                    <a:pt x="1704467" y="0"/>
                    <a:pt x="2196084" y="491617"/>
                    <a:pt x="2196084" y="1098042"/>
                  </a:cubicBezTo>
                  <a:cubicBezTo>
                    <a:pt x="2196084" y="1704467"/>
                    <a:pt x="1704467" y="2196084"/>
                    <a:pt x="1098042" y="2196084"/>
                  </a:cubicBezTo>
                  <a:cubicBezTo>
                    <a:pt x="491617" y="2196084"/>
                    <a:pt x="0" y="1704467"/>
                    <a:pt x="0" y="1098042"/>
                  </a:cubicBezTo>
                  <a:close/>
                </a:path>
              </a:pathLst>
            </a:custGeom>
            <a:solidFill>
              <a:srgbClr val="BF8ED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483314" y="4624059"/>
            <a:ext cx="945000" cy="945000"/>
          </a:xfrm>
          <a:custGeom>
            <a:avLst/>
            <a:gdLst/>
            <a:ahLst/>
            <a:cxnLst/>
            <a:rect l="l" t="t" r="r" b="b"/>
            <a:pathLst>
              <a:path w="945000" h="945000">
                <a:moveTo>
                  <a:pt x="0" y="0"/>
                </a:moveTo>
                <a:lnTo>
                  <a:pt x="945000" y="0"/>
                </a:lnTo>
                <a:lnTo>
                  <a:pt x="945000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4601052" y="6428296"/>
            <a:ext cx="2709525" cy="1798275"/>
            <a:chOff x="0" y="0"/>
            <a:chExt cx="3612700" cy="2397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2700" cy="2397700"/>
            </a:xfrm>
            <a:custGeom>
              <a:avLst/>
              <a:gdLst/>
              <a:ahLst/>
              <a:cxnLst/>
              <a:rect l="l" t="t" r="r" b="b"/>
              <a:pathLst>
                <a:path w="3612700" h="2397700">
                  <a:moveTo>
                    <a:pt x="0" y="0"/>
                  </a:moveTo>
                  <a:lnTo>
                    <a:pt x="3612700" y="0"/>
                  </a:lnTo>
                  <a:lnTo>
                    <a:pt x="3612700" y="2397700"/>
                  </a:lnTo>
                  <a:lnTo>
                    <a:pt x="0" y="239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3612700" cy="241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Multi-language support: Answers provided in English, Hindi, and Gujarati based on user preference.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04815" y="4273059"/>
            <a:ext cx="1647000" cy="1647000"/>
            <a:chOff x="0" y="0"/>
            <a:chExt cx="2196000" cy="2196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96084" cy="2196084"/>
            </a:xfrm>
            <a:custGeom>
              <a:avLst/>
              <a:gdLst/>
              <a:ahLst/>
              <a:cxnLst/>
              <a:rect l="l" t="t" r="r" b="b"/>
              <a:pathLst>
                <a:path w="2196084" h="2196084">
                  <a:moveTo>
                    <a:pt x="0" y="1098042"/>
                  </a:moveTo>
                  <a:cubicBezTo>
                    <a:pt x="0" y="491617"/>
                    <a:pt x="491617" y="0"/>
                    <a:pt x="1098042" y="0"/>
                  </a:cubicBezTo>
                  <a:cubicBezTo>
                    <a:pt x="1704467" y="0"/>
                    <a:pt x="2196084" y="491617"/>
                    <a:pt x="2196084" y="1098042"/>
                  </a:cubicBezTo>
                  <a:cubicBezTo>
                    <a:pt x="2196084" y="1704467"/>
                    <a:pt x="1704467" y="2196084"/>
                    <a:pt x="1098042" y="2196084"/>
                  </a:cubicBezTo>
                  <a:cubicBezTo>
                    <a:pt x="491617" y="2196084"/>
                    <a:pt x="0" y="1704467"/>
                    <a:pt x="0" y="1098042"/>
                  </a:cubicBezTo>
                  <a:close/>
                </a:path>
              </a:pathLst>
            </a:custGeom>
            <a:solidFill>
              <a:srgbClr val="FE733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8655814" y="4624059"/>
            <a:ext cx="945000" cy="945000"/>
          </a:xfrm>
          <a:custGeom>
            <a:avLst/>
            <a:gdLst/>
            <a:ahLst/>
            <a:cxnLst/>
            <a:rect l="l" t="t" r="r" b="b"/>
            <a:pathLst>
              <a:path w="945000" h="945000">
                <a:moveTo>
                  <a:pt x="0" y="0"/>
                </a:moveTo>
                <a:lnTo>
                  <a:pt x="945000" y="0"/>
                </a:lnTo>
                <a:lnTo>
                  <a:pt x="945000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7773552" y="6428296"/>
            <a:ext cx="2709525" cy="1798275"/>
            <a:chOff x="0" y="0"/>
            <a:chExt cx="3612700" cy="2397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2700" cy="2397700"/>
            </a:xfrm>
            <a:custGeom>
              <a:avLst/>
              <a:gdLst/>
              <a:ahLst/>
              <a:cxnLst/>
              <a:rect l="l" t="t" r="r" b="b"/>
              <a:pathLst>
                <a:path w="3612700" h="2397700">
                  <a:moveTo>
                    <a:pt x="0" y="0"/>
                  </a:moveTo>
                  <a:lnTo>
                    <a:pt x="3612700" y="0"/>
                  </a:lnTo>
                  <a:lnTo>
                    <a:pt x="3612700" y="2397700"/>
                  </a:lnTo>
                  <a:lnTo>
                    <a:pt x="0" y="239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3612700" cy="241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Uses Gemini API for accurate and up-to-date information on plant diseases.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77314" y="4273059"/>
            <a:ext cx="1647000" cy="1647000"/>
            <a:chOff x="0" y="0"/>
            <a:chExt cx="2196000" cy="2196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6084" cy="2196084"/>
            </a:xfrm>
            <a:custGeom>
              <a:avLst/>
              <a:gdLst/>
              <a:ahLst/>
              <a:cxnLst/>
              <a:rect l="l" t="t" r="r" b="b"/>
              <a:pathLst>
                <a:path w="2196084" h="2196084">
                  <a:moveTo>
                    <a:pt x="0" y="1098042"/>
                  </a:moveTo>
                  <a:cubicBezTo>
                    <a:pt x="0" y="491617"/>
                    <a:pt x="491617" y="0"/>
                    <a:pt x="1098042" y="0"/>
                  </a:cubicBezTo>
                  <a:cubicBezTo>
                    <a:pt x="1704467" y="0"/>
                    <a:pt x="2196084" y="491617"/>
                    <a:pt x="2196084" y="1098042"/>
                  </a:cubicBezTo>
                  <a:cubicBezTo>
                    <a:pt x="2196084" y="1704467"/>
                    <a:pt x="1704467" y="2196084"/>
                    <a:pt x="1098042" y="2196084"/>
                  </a:cubicBezTo>
                  <a:cubicBezTo>
                    <a:pt x="491617" y="2196084"/>
                    <a:pt x="0" y="1704467"/>
                    <a:pt x="0" y="1098042"/>
                  </a:cubicBezTo>
                  <a:close/>
                </a:path>
              </a:pathLst>
            </a:custGeom>
            <a:solidFill>
              <a:srgbClr val="FE5A5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828314" y="4624059"/>
            <a:ext cx="945000" cy="945000"/>
          </a:xfrm>
          <a:custGeom>
            <a:avLst/>
            <a:gdLst/>
            <a:ahLst/>
            <a:cxnLst/>
            <a:rect l="l" t="t" r="r" b="b"/>
            <a:pathLst>
              <a:path w="945000" h="945000">
                <a:moveTo>
                  <a:pt x="0" y="0"/>
                </a:moveTo>
                <a:lnTo>
                  <a:pt x="945000" y="0"/>
                </a:lnTo>
                <a:lnTo>
                  <a:pt x="945000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10946052" y="6428296"/>
            <a:ext cx="2709525" cy="1798275"/>
            <a:chOff x="0" y="0"/>
            <a:chExt cx="3612700" cy="23977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12700" cy="2397700"/>
            </a:xfrm>
            <a:custGeom>
              <a:avLst/>
              <a:gdLst/>
              <a:ahLst/>
              <a:cxnLst/>
              <a:rect l="l" t="t" r="r" b="b"/>
              <a:pathLst>
                <a:path w="3612700" h="2397700">
                  <a:moveTo>
                    <a:pt x="0" y="0"/>
                  </a:moveTo>
                  <a:lnTo>
                    <a:pt x="3612700" y="0"/>
                  </a:lnTo>
                  <a:lnTo>
                    <a:pt x="3612700" y="2397700"/>
                  </a:lnTo>
                  <a:lnTo>
                    <a:pt x="0" y="239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3612700" cy="241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Backend powered by Django framework for robust user authentication, chat history storage, and API integration.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649814" y="4273059"/>
            <a:ext cx="1647000" cy="1647000"/>
            <a:chOff x="0" y="0"/>
            <a:chExt cx="2196000" cy="2196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96084" cy="2196084"/>
            </a:xfrm>
            <a:custGeom>
              <a:avLst/>
              <a:gdLst/>
              <a:ahLst/>
              <a:cxnLst/>
              <a:rect l="l" t="t" r="r" b="b"/>
              <a:pathLst>
                <a:path w="2196084" h="2196084">
                  <a:moveTo>
                    <a:pt x="0" y="1098042"/>
                  </a:moveTo>
                  <a:cubicBezTo>
                    <a:pt x="0" y="491617"/>
                    <a:pt x="491617" y="0"/>
                    <a:pt x="1098042" y="0"/>
                  </a:cubicBezTo>
                  <a:cubicBezTo>
                    <a:pt x="1704467" y="0"/>
                    <a:pt x="2196084" y="491617"/>
                    <a:pt x="2196084" y="1098042"/>
                  </a:cubicBezTo>
                  <a:cubicBezTo>
                    <a:pt x="2196084" y="1704467"/>
                    <a:pt x="1704467" y="2196084"/>
                    <a:pt x="1098042" y="2196084"/>
                  </a:cubicBezTo>
                  <a:cubicBezTo>
                    <a:pt x="491617" y="2196084"/>
                    <a:pt x="0" y="1704467"/>
                    <a:pt x="0" y="1098042"/>
                  </a:cubicBezTo>
                  <a:close/>
                </a:path>
              </a:pathLst>
            </a:custGeom>
            <a:solidFill>
              <a:srgbClr val="1AC16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5000814" y="4624059"/>
            <a:ext cx="945000" cy="945000"/>
          </a:xfrm>
          <a:custGeom>
            <a:avLst/>
            <a:gdLst/>
            <a:ahLst/>
            <a:cxnLst/>
            <a:rect l="l" t="t" r="r" b="b"/>
            <a:pathLst>
              <a:path w="945000" h="945000">
                <a:moveTo>
                  <a:pt x="0" y="0"/>
                </a:moveTo>
                <a:lnTo>
                  <a:pt x="945000" y="0"/>
                </a:lnTo>
                <a:lnTo>
                  <a:pt x="945000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4" name="Group 34"/>
          <p:cNvGrpSpPr/>
          <p:nvPr/>
        </p:nvGrpSpPr>
        <p:grpSpPr>
          <a:xfrm>
            <a:off x="14118552" y="6428296"/>
            <a:ext cx="2709525" cy="1798275"/>
            <a:chOff x="0" y="0"/>
            <a:chExt cx="3612700" cy="23977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612700" cy="2397700"/>
            </a:xfrm>
            <a:custGeom>
              <a:avLst/>
              <a:gdLst/>
              <a:ahLst/>
              <a:cxnLst/>
              <a:rect l="l" t="t" r="r" b="b"/>
              <a:pathLst>
                <a:path w="3612700" h="2397700">
                  <a:moveTo>
                    <a:pt x="0" y="0"/>
                  </a:moveTo>
                  <a:lnTo>
                    <a:pt x="3612700" y="0"/>
                  </a:lnTo>
                  <a:lnTo>
                    <a:pt x="3612700" y="2397700"/>
                  </a:lnTo>
                  <a:lnTo>
                    <a:pt x="0" y="239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3612700" cy="241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Frontend designed using responsive web design principles for optimal user experience.</a:t>
              </a:r>
            </a:p>
          </p:txBody>
        </p:sp>
      </p:grpSp>
      <p:sp>
        <p:nvSpPr>
          <p:cNvPr id="37" name="AutoShape 2">
            <a:extLst>
              <a:ext uri="{FF2B5EF4-FFF2-40B4-BE49-F238E27FC236}">
                <a16:creationId xmlns:a16="http://schemas.microsoft.com/office/drawing/2014/main" id="{23C45571-6C76-9F9A-CC4B-2DBB5D5FFFE9}"/>
              </a:ext>
            </a:extLst>
          </p:cNvPr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56CA-F13B-ABE2-66C5-E792537D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930E000-F8EA-1885-D760-00B5ED9100D6}"/>
              </a:ext>
            </a:extLst>
          </p:cNvPr>
          <p:cNvSpPr/>
          <p:nvPr/>
        </p:nvSpPr>
        <p:spPr>
          <a:xfrm>
            <a:off x="1012698" y="1489352"/>
            <a:ext cx="1607396" cy="0"/>
          </a:xfrm>
          <a:prstGeom prst="line">
            <a:avLst/>
          </a:prstGeom>
          <a:ln w="57150" cap="rnd">
            <a:solidFill>
              <a:srgbClr val="1973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 descr="Cross section of young plant and roots">
            <a:extLst>
              <a:ext uri="{FF2B5EF4-FFF2-40B4-BE49-F238E27FC236}">
                <a16:creationId xmlns:a16="http://schemas.microsoft.com/office/drawing/2014/main" id="{0203F1F0-1569-2C52-3840-4384981F9281}"/>
              </a:ext>
            </a:extLst>
          </p:cNvPr>
          <p:cNvSpPr/>
          <p:nvPr/>
        </p:nvSpPr>
        <p:spPr>
          <a:xfrm>
            <a:off x="11018520" y="15"/>
            <a:ext cx="7269480" cy="10286985"/>
          </a:xfrm>
          <a:custGeom>
            <a:avLst/>
            <a:gdLst/>
            <a:ahLst/>
            <a:cxnLst/>
            <a:rect l="l" t="t" r="r" b="b"/>
            <a:pathLst>
              <a:path w="7269480" h="10286985">
                <a:moveTo>
                  <a:pt x="0" y="0"/>
                </a:moveTo>
                <a:lnTo>
                  <a:pt x="7269480" y="0"/>
                </a:lnTo>
                <a:lnTo>
                  <a:pt x="726948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68" r="-65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E5FC47C-B033-9772-2259-D353E51C10D9}"/>
              </a:ext>
            </a:extLst>
          </p:cNvPr>
          <p:cNvGrpSpPr/>
          <p:nvPr/>
        </p:nvGrpSpPr>
        <p:grpSpPr>
          <a:xfrm>
            <a:off x="960120" y="2057400"/>
            <a:ext cx="8778240" cy="1645920"/>
            <a:chOff x="0" y="0"/>
            <a:chExt cx="11704320" cy="219456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EB47C3-F1EE-AC5B-89CD-03D4E4F83A91}"/>
                </a:ext>
              </a:extLst>
            </p:cNvPr>
            <p:cNvSpPr/>
            <p:nvPr/>
          </p:nvSpPr>
          <p:spPr>
            <a:xfrm>
              <a:off x="0" y="0"/>
              <a:ext cx="11704320" cy="2194560"/>
            </a:xfrm>
            <a:custGeom>
              <a:avLst/>
              <a:gdLst/>
              <a:ahLst/>
              <a:cxnLst/>
              <a:rect l="l" t="t" r="r" b="b"/>
              <a:pathLst>
                <a:path w="11704320" h="2194560">
                  <a:moveTo>
                    <a:pt x="0" y="0"/>
                  </a:moveTo>
                  <a:lnTo>
                    <a:pt x="11704320" y="0"/>
                  </a:lnTo>
                  <a:lnTo>
                    <a:pt x="11704320" y="219456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BA34682-CC40-A0E5-0A31-4FBD8A67C038}"/>
                </a:ext>
              </a:extLst>
            </p:cNvPr>
            <p:cNvSpPr txBox="1"/>
            <p:nvPr/>
          </p:nvSpPr>
          <p:spPr>
            <a:xfrm>
              <a:off x="0" y="-28575"/>
              <a:ext cx="11704320" cy="2223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Plant Disease Process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617BFF3-8FCE-FFF3-5B42-E39E77CB42EC}"/>
              </a:ext>
            </a:extLst>
          </p:cNvPr>
          <p:cNvGrpSpPr/>
          <p:nvPr/>
        </p:nvGrpSpPr>
        <p:grpSpPr>
          <a:xfrm>
            <a:off x="960120" y="3703320"/>
            <a:ext cx="8778240" cy="6237093"/>
            <a:chOff x="0" y="0"/>
            <a:chExt cx="11704320" cy="83161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7745F2-DE4E-B2CF-1E19-696AB3770FCA}"/>
                </a:ext>
              </a:extLst>
            </p:cNvPr>
            <p:cNvSpPr/>
            <p:nvPr/>
          </p:nvSpPr>
          <p:spPr>
            <a:xfrm>
              <a:off x="0" y="0"/>
              <a:ext cx="11704320" cy="8316124"/>
            </a:xfrm>
            <a:custGeom>
              <a:avLst/>
              <a:gdLst/>
              <a:ahLst/>
              <a:cxnLst/>
              <a:rect l="l" t="t" r="r" b="b"/>
              <a:pathLst>
                <a:path w="11704320" h="8316124">
                  <a:moveTo>
                    <a:pt x="0" y="0"/>
                  </a:moveTo>
                  <a:lnTo>
                    <a:pt x="11704320" y="0"/>
                  </a:lnTo>
                  <a:lnTo>
                    <a:pt x="11704320" y="8316124"/>
                  </a:lnTo>
                  <a:lnTo>
                    <a:pt x="0" y="831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72E91C5-8880-78A1-20FB-640056FEC1DA}"/>
                </a:ext>
              </a:extLst>
            </p:cNvPr>
            <p:cNvSpPr txBox="1"/>
            <p:nvPr/>
          </p:nvSpPr>
          <p:spPr>
            <a:xfrm>
              <a:off x="0" y="-38100"/>
              <a:ext cx="11704320" cy="83542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Plant disease detection involves identifying the problem, collecting information, and then using a variety of methods to diagnose the </a:t>
              </a:r>
              <a:r>
                <a:rPr lang="en-US" sz="24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disase</a:t>
              </a: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. </a:t>
              </a:r>
            </a:p>
            <a:p>
              <a:pPr marL="434340" lvl="1" indent="-217170" algn="l">
                <a:lnSpc>
                  <a:spcPts val="3168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Steps for diagnosing plant disease 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Identify the plant or insect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Identify the signs and symptoms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Collect information about the plant's history and the environment around it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Research the problem</a:t>
              </a:r>
            </a:p>
            <a:p>
              <a:pPr marL="434340" lvl="1" indent="-217170" algn="l">
                <a:lnSpc>
                  <a:spcPts val="3168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Gives Detail report about diseases</a:t>
              </a:r>
            </a:p>
            <a:p>
              <a:pPr marL="434340" lvl="1" indent="-217170" algn="l">
                <a:lnSpc>
                  <a:spcPts val="3168"/>
                </a:lnSpc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434340" lvl="1" indent="-217170" algn="l">
                <a:lnSpc>
                  <a:spcPts val="3168"/>
                </a:lnSpc>
              </a:pPr>
              <a:endPara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74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724</Words>
  <Application>Microsoft Office PowerPoint</Application>
  <PresentationFormat>Custom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TT Rounds Condensed Bold</vt:lpstr>
      <vt:lpstr>Arimo</vt:lpstr>
      <vt:lpstr>TT Rounds Condensed</vt:lpstr>
      <vt:lpstr>Arimo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Pay-Per-Upload Model</vt:lpstr>
      <vt:lpstr>Subscription Model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hackethon.pptx</dc:title>
  <cp:lastModifiedBy>The Aryan</cp:lastModifiedBy>
  <cp:revision>1</cp:revision>
  <dcterms:created xsi:type="dcterms:W3CDTF">2006-08-16T00:00:00Z</dcterms:created>
  <dcterms:modified xsi:type="dcterms:W3CDTF">2025-03-17T08:23:15Z</dcterms:modified>
  <dc:identifier>DAGhlTZHAso</dc:identifier>
</cp:coreProperties>
</file>